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652" r:id="rId2"/>
    <p:sldMasterId id="2147483655" r:id="rId3"/>
    <p:sldMasterId id="2147483690" r:id="rId4"/>
  </p:sldMasterIdLst>
  <p:notesMasterIdLst>
    <p:notesMasterId r:id="rId63"/>
  </p:notesMasterIdLst>
  <p:sldIdLst>
    <p:sldId id="454" r:id="rId5"/>
    <p:sldId id="496" r:id="rId6"/>
    <p:sldId id="505" r:id="rId7"/>
    <p:sldId id="688" r:id="rId8"/>
    <p:sldId id="309" r:id="rId9"/>
    <p:sldId id="689" r:id="rId10"/>
    <p:sldId id="310" r:id="rId11"/>
    <p:sldId id="311" r:id="rId12"/>
    <p:sldId id="318" r:id="rId13"/>
    <p:sldId id="684" r:id="rId14"/>
    <p:sldId id="665" r:id="rId15"/>
    <p:sldId id="667" r:id="rId16"/>
    <p:sldId id="668" r:id="rId17"/>
    <p:sldId id="321" r:id="rId18"/>
    <p:sldId id="685" r:id="rId19"/>
    <p:sldId id="551" r:id="rId20"/>
    <p:sldId id="669" r:id="rId21"/>
    <p:sldId id="552" r:id="rId22"/>
    <p:sldId id="553" r:id="rId23"/>
    <p:sldId id="666" r:id="rId24"/>
    <p:sldId id="660" r:id="rId25"/>
    <p:sldId id="282" r:id="rId26"/>
    <p:sldId id="280" r:id="rId27"/>
    <p:sldId id="281" r:id="rId28"/>
    <p:sldId id="678" r:id="rId29"/>
    <p:sldId id="661" r:id="rId30"/>
    <p:sldId id="662" r:id="rId31"/>
    <p:sldId id="287" r:id="rId32"/>
    <p:sldId id="677" r:id="rId33"/>
    <p:sldId id="288" r:id="rId34"/>
    <p:sldId id="289" r:id="rId35"/>
    <p:sldId id="290" r:id="rId36"/>
    <p:sldId id="676" r:id="rId37"/>
    <p:sldId id="549" r:id="rId38"/>
    <p:sldId id="284" r:id="rId39"/>
    <p:sldId id="285" r:id="rId40"/>
    <p:sldId id="286" r:id="rId41"/>
    <p:sldId id="672" r:id="rId42"/>
    <p:sldId id="680" r:id="rId43"/>
    <p:sldId id="292" r:id="rId44"/>
    <p:sldId id="293" r:id="rId45"/>
    <p:sldId id="675" r:id="rId46"/>
    <p:sldId id="312" r:id="rId47"/>
    <p:sldId id="673" r:id="rId48"/>
    <p:sldId id="314" r:id="rId49"/>
    <p:sldId id="681" r:id="rId50"/>
    <p:sldId id="316" r:id="rId51"/>
    <p:sldId id="317" r:id="rId52"/>
    <p:sldId id="682" r:id="rId53"/>
    <p:sldId id="319" r:id="rId54"/>
    <p:sldId id="683" r:id="rId55"/>
    <p:sldId id="315" r:id="rId56"/>
    <p:sldId id="394" r:id="rId57"/>
    <p:sldId id="405" r:id="rId58"/>
    <p:sldId id="406" r:id="rId59"/>
    <p:sldId id="686" r:id="rId60"/>
    <p:sldId id="687" r:id="rId61"/>
    <p:sldId id="407" r:id="rId62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F9E"/>
    <a:srgbClr val="00246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9095A5-7E6E-4BD2-B8C4-451472FED5B5}" v="14" dt="2021-11-03T16:47:25.9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06" d="100"/>
          <a:sy n="106" d="100"/>
        </p:scale>
        <p:origin x="728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rif Khattab" userId="c83b1e15-36f3-4f46-aceb-05aac24c545e" providerId="ADAL" clId="{D1F8C7F8-B63D-426F-B9AE-033C1F2663EE}"/>
    <pc:docChg chg="custSel addSld delSld modSld">
      <pc:chgData name="Sherif Khattab" userId="c83b1e15-36f3-4f46-aceb-05aac24c545e" providerId="ADAL" clId="{D1F8C7F8-B63D-426F-B9AE-033C1F2663EE}" dt="2021-02-18T15:58:02.150" v="261" actId="207"/>
      <pc:docMkLst>
        <pc:docMk/>
      </pc:docMkLst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920820884" sldId="27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17417480" sldId="27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773510753" sldId="280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71235497" sldId="28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99089282" sldId="28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36622862" sldId="285"/>
        </pc:sldMkLst>
      </pc:sldChg>
      <pc:sldChg chg="modSp">
        <pc:chgData name="Sherif Khattab" userId="c83b1e15-36f3-4f46-aceb-05aac24c545e" providerId="ADAL" clId="{D1F8C7F8-B63D-426F-B9AE-033C1F2663EE}" dt="2021-02-18T15:58:02.150" v="261" actId="207"/>
        <pc:sldMkLst>
          <pc:docMk/>
          <pc:sldMk cId="463012687" sldId="289"/>
        </pc:sldMkLst>
        <pc:spChg chg="mod">
          <ac:chgData name="Sherif Khattab" userId="c83b1e15-36f3-4f46-aceb-05aac24c545e" providerId="ADAL" clId="{D1F8C7F8-B63D-426F-B9AE-033C1F2663EE}" dt="2021-02-18T15:58:02.150" v="261" actId="207"/>
          <ac:spMkLst>
            <pc:docMk/>
            <pc:sldMk cId="463012687" sldId="289"/>
            <ac:spMk id="103" creationId="{4F76D617-EEBD-4B8B-B82A-EA3BF2585492}"/>
          </ac:spMkLst>
        </pc:spChg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D1F8C7F8-B63D-426F-B9AE-033C1F2663EE}" dt="2021-02-18T06:35:56.761" v="43" actId="47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D1F8C7F8-B63D-426F-B9AE-033C1F2663EE}" dt="2021-02-18T06:35:52.792" v="42" actId="47"/>
        <pc:sldMkLst>
          <pc:docMk/>
          <pc:sldMk cId="1898410716" sldId="38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574001865" sldId="46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156977365" sldId="46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7329803" sldId="466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643915362" sldId="46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593910045" sldId="468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392020218" sldId="469"/>
        </pc:sldMkLst>
      </pc:sldChg>
      <pc:sldChg chg="modSp mod modAnim">
        <pc:chgData name="Sherif Khattab" userId="c83b1e15-36f3-4f46-aceb-05aac24c545e" providerId="ADAL" clId="{D1F8C7F8-B63D-426F-B9AE-033C1F2663EE}" dt="2021-02-18T06:49:33.301" v="256" actId="27636"/>
        <pc:sldMkLst>
          <pc:docMk/>
          <pc:sldMk cId="4202616107" sldId="500"/>
        </pc:sldMkLst>
        <pc:spChg chg="mod">
          <ac:chgData name="Sherif Khattab" userId="c83b1e15-36f3-4f46-aceb-05aac24c545e" providerId="ADAL" clId="{D1F8C7F8-B63D-426F-B9AE-033C1F2663EE}" dt="2021-02-18T06:49:33.301" v="256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1F8C7F8-B63D-426F-B9AE-033C1F2663EE}" dt="2021-02-18T06:35:48.192" v="41"/>
        <pc:sldMkLst>
          <pc:docMk/>
          <pc:sldMk cId="2116864396" sldId="505"/>
        </pc:sldMkLst>
        <pc:spChg chg="mod">
          <ac:chgData name="Sherif Khattab" userId="c83b1e15-36f3-4f46-aceb-05aac24c545e" providerId="ADAL" clId="{D1F8C7F8-B63D-426F-B9AE-033C1F2663EE}" dt="2021-02-18T06:35:48.192" v="4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1F8C7F8-B63D-426F-B9AE-033C1F2663EE}" dt="2021-02-18T06:35:21.237" v="40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D1F8C7F8-B63D-426F-B9AE-033C1F2663EE}" dt="2021-02-18T06:35:21.237" v="4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Anim">
        <pc:chgData name="Sherif Khattab" userId="c83b1e15-36f3-4f46-aceb-05aac24c545e" providerId="ADAL" clId="{D1F8C7F8-B63D-426F-B9AE-033C1F2663EE}" dt="2021-02-18T06:49:41.395" v="258"/>
        <pc:sldMkLst>
          <pc:docMk/>
          <pc:sldMk cId="2487721040" sldId="516"/>
        </pc:sldMkLst>
        <pc:spChg chg="mod">
          <ac:chgData name="Sherif Khattab" userId="c83b1e15-36f3-4f46-aceb-05aac24c545e" providerId="ADAL" clId="{D1F8C7F8-B63D-426F-B9AE-033C1F2663EE}" dt="2021-02-18T06:49:41.395" v="258"/>
          <ac:spMkLst>
            <pc:docMk/>
            <pc:sldMk cId="2487721040" sldId="516"/>
            <ac:spMk id="3" creationId="{CBB5D1A1-A1C5-4D4A-9051-CB104F0E3B4F}"/>
          </ac:spMkLst>
        </pc:spChg>
      </pc:sldChg>
      <pc:sldChg chg="del">
        <pc:chgData name="Sherif Khattab" userId="c83b1e15-36f3-4f46-aceb-05aac24c545e" providerId="ADAL" clId="{D1F8C7F8-B63D-426F-B9AE-033C1F2663EE}" dt="2021-02-18T06:49:38.556" v="257" actId="47"/>
        <pc:sldMkLst>
          <pc:docMk/>
          <pc:sldMk cId="3504930043" sldId="519"/>
        </pc:sldMkLst>
      </pc:sldChg>
      <pc:sldChg chg="modSp mod modAnim">
        <pc:chgData name="Sherif Khattab" userId="c83b1e15-36f3-4f46-aceb-05aac24c545e" providerId="ADAL" clId="{D1F8C7F8-B63D-426F-B9AE-033C1F2663EE}" dt="2021-02-18T06:48:49.773" v="216" actId="27636"/>
        <pc:sldMkLst>
          <pc:docMk/>
          <pc:sldMk cId="2126070970" sldId="520"/>
        </pc:sldMkLst>
        <pc:spChg chg="mod">
          <ac:chgData name="Sherif Khattab" userId="c83b1e15-36f3-4f46-aceb-05aac24c545e" providerId="ADAL" clId="{D1F8C7F8-B63D-426F-B9AE-033C1F2663EE}" dt="2021-02-18T06:48:49.773" v="216" actId="27636"/>
          <ac:spMkLst>
            <pc:docMk/>
            <pc:sldMk cId="2126070970" sldId="520"/>
            <ac:spMk id="3" creationId="{D7399D59-7ED8-4451-AEDE-1AC4DE33563A}"/>
          </ac:spMkLst>
        </pc:spChg>
      </pc:sldChg>
    </pc:docChg>
  </pc:docChgLst>
  <pc:docChgLst>
    <pc:chgData name="Khattab, Sherif" userId="c83b1e15-36f3-4f46-aceb-05aac24c545e" providerId="ADAL" clId="{BC8551F7-F333-DF49-B8A6-4BBA7E0DFE2D}"/>
    <pc:docChg chg="undo redo custSel addSld delSld modSld sldOrd">
      <pc:chgData name="Khattab, Sherif" userId="c83b1e15-36f3-4f46-aceb-05aac24c545e" providerId="ADAL" clId="{BC8551F7-F333-DF49-B8A6-4BBA7E0DFE2D}" dt="2021-03-09T15:23:13.281" v="518"/>
      <pc:docMkLst>
        <pc:docMk/>
      </pc:docMkLst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41449065" sldId="257"/>
        </pc:sldMkLst>
      </pc:sldChg>
      <pc:sldChg chg="modSp add del mod ord chgLayout">
        <pc:chgData name="Khattab, Sherif" userId="c83b1e15-36f3-4f46-aceb-05aac24c545e" providerId="ADAL" clId="{BC8551F7-F333-DF49-B8A6-4BBA7E0DFE2D}" dt="2021-03-09T15:21:13.620" v="418" actId="2696"/>
        <pc:sldMkLst>
          <pc:docMk/>
          <pc:sldMk cId="2659639271" sldId="257"/>
        </pc:sldMkLst>
        <pc:spChg chg="mod ord">
          <ac:chgData name="Khattab, Sherif" userId="c83b1e15-36f3-4f46-aceb-05aac24c545e" providerId="ADAL" clId="{BC8551F7-F333-DF49-B8A6-4BBA7E0DFE2D}" dt="2021-03-09T15:20:26.202" v="413" actId="207"/>
          <ac:spMkLst>
            <pc:docMk/>
            <pc:sldMk cId="2659639271" sldId="257"/>
            <ac:spMk id="4" creationId="{F86888FD-447E-F646-B2C5-FFD54872700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5" creationId="{9BEF5BF5-9244-6747-87AA-D993F718F2A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1" creationId="{3D2CA376-7D87-DB41-A053-D4EA85541D1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2" creationId="{D4D3F7D6-B8F3-994E-A4EC-03D55CF2D77F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98660913" sldId="25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98660913" sldId="257"/>
            <ac:spMk id="4" creationId="{F86888FD-447E-F646-B2C5-FFD54872700E}"/>
          </ac:spMkLst>
        </pc:spChg>
      </pc:sldChg>
      <pc:sldChg chg="modSp add del mod ord chgLayout">
        <pc:chgData name="Khattab, Sherif" userId="c83b1e15-36f3-4f46-aceb-05aac24c545e" providerId="ADAL" clId="{BC8551F7-F333-DF49-B8A6-4BBA7E0DFE2D}" dt="2021-03-09T15:21:13.421" v="417" actId="2696"/>
        <pc:sldMkLst>
          <pc:docMk/>
          <pc:sldMk cId="332445408" sldId="25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4" creationId="{962AAE68-F2C3-F54B-9852-9D218E74AA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" creationId="{2384A088-3845-824A-A857-00B8ED185F7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4" creationId="{4422A6BA-C980-BA4E-9493-0AA211005C0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5" creationId="{86FF3396-776C-334F-987F-EDFCFF67731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30278779" sldId="258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05772120" sldId="25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05772120" sldId="258"/>
            <ac:spMk id="4" creationId="{962AAE68-F2C3-F54B-9852-9D218E74AA8D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7.749" v="512" actId="2696"/>
        <pc:sldMkLst>
          <pc:docMk/>
          <pc:sldMk cId="255986024" sldId="25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7" creationId="{42355C79-BD0B-B24C-BAAB-6624CA6D9EA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8" creationId="{C185B494-090B-8647-BA51-60B9240BEA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3" creationId="{FC8B15CF-9C98-2A49-BC70-FCC1516C7CA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4" creationId="{E8ADFAFE-65CA-734C-BF52-9815E9CCA331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666239798" sldId="25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39798" sldId="259"/>
            <ac:spMk id="17" creationId="{42355C79-BD0B-B24C-BAAB-6624CA6D9EA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64626202" sldId="259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62683804" sldId="26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62683804" sldId="260"/>
            <ac:spMk id="43" creationId="{C7892F81-1A43-734E-B2A5-957E6D41E8BA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8.025" v="513" actId="2696"/>
        <pc:sldMkLst>
          <pc:docMk/>
          <pc:sldMk cId="2637159385" sldId="26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3" creationId="{C7892F81-1A43-734E-B2A5-957E6D41E8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4" creationId="{1B5F4BB1-47B7-DF4F-AED9-254FB961F6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4" creationId="{560544CD-B370-5C4A-92F7-6A8DDA5071A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5" creationId="{7861B8B0-EFE3-DA4F-B1CF-39E9F3C553A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936872045" sldId="26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2868055" sldId="26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2868055" sldId="264"/>
            <ac:spMk id="40" creationId="{AB83DC32-5460-6C47-A802-86D8BF16ED0B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10.343" v="517" actId="2696"/>
        <pc:sldMkLst>
          <pc:docMk/>
          <pc:sldMk cId="2564692149" sldId="26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0" creationId="{AB83DC32-5460-6C47-A802-86D8BF16ED0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1" creationId="{79D9F811-A50E-744F-A425-68FC46278E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0" creationId="{A14946C5-8174-9740-BAC6-2EDF3DE7561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2" creationId="{6942583D-224A-774F-A4A5-EE83000F43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01524373" sldId="264"/>
        </pc:sldMkLst>
      </pc:sldChg>
      <pc:sldChg chg="modSp add del mod chgLayout">
        <pc:chgData name="Khattab, Sherif" userId="c83b1e15-36f3-4f46-aceb-05aac24c545e" providerId="ADAL" clId="{BC8551F7-F333-DF49-B8A6-4BBA7E0DFE2D}" dt="2021-03-09T15:23:07.214" v="511" actId="2696"/>
        <pc:sldMkLst>
          <pc:docMk/>
          <pc:sldMk cId="63636627" sldId="26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6" creationId="{F7616BCE-BE12-F749-BB2F-48658A1F91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7" creationId="{21A69D43-BB09-DB46-AE4B-D827C03AC52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4" creationId="{3E70475F-EC42-444A-99F5-F2F4156502C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5" creationId="{EBEF78FE-0E36-A14D-870F-AF3F310BECA7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87170174" sldId="26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25129013" sldId="26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25129013" sldId="265"/>
            <ac:spMk id="26" creationId="{F7616BCE-BE12-F749-BB2F-48658A1F91A5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11627595" sldId="26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11627595" sldId="266"/>
            <ac:spMk id="4" creationId="{713A9018-A689-CB41-AB47-3465F825F83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77821666" sldId="266"/>
        </pc:sldMkLst>
      </pc:sldChg>
      <pc:sldChg chg="modSp add del mod ord modTransition chgLayout">
        <pc:chgData name="Khattab, Sherif" userId="c83b1e15-36f3-4f46-aceb-05aac24c545e" providerId="ADAL" clId="{BC8551F7-F333-DF49-B8A6-4BBA7E0DFE2D}" dt="2021-03-09T15:21:12.905" v="416" actId="2696"/>
        <pc:sldMkLst>
          <pc:docMk/>
          <pc:sldMk cId="3564174041" sldId="26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4" creationId="{713A9018-A689-CB41-AB47-3465F825F8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5" creationId="{7FFF9373-4161-0841-AD72-120D46A6224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2" creationId="{67D69A21-3ECD-7240-882A-C622A44A665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3" creationId="{6163E8B3-DE1E-C54B-B7B9-F130A3D35F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762877546" sldId="26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71030802" sldId="26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71030802" sldId="267"/>
            <ac:spMk id="5" creationId="{8D103DB3-D9B4-7F49-A12B-66B4A0C08FAA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871030802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863" v="515" actId="2696"/>
        <pc:sldMkLst>
          <pc:docMk/>
          <pc:sldMk cId="4099542174" sldId="26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5" creationId="{8D103DB3-D9B4-7F49-A12B-66B4A0C08F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6" creationId="{8F078BEB-73AB-B648-8F7D-766412DD39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20482" creationId="{B15ED9D3-04E8-6844-9F9F-25960A38757D}"/>
          </ac:spMkLst>
        </pc:spChg>
        <pc:spChg chg="mod ord">
          <ac:chgData name="Khattab, Sherif" userId="c83b1e15-36f3-4f46-aceb-05aac24c545e" providerId="ADAL" clId="{BC8551F7-F333-DF49-B8A6-4BBA7E0DFE2D}" dt="2021-03-09T15:19:30.327" v="411" actId="27636"/>
          <ac:spMkLst>
            <pc:docMk/>
            <pc:sldMk cId="4099542174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353" v="514" actId="2696"/>
        <pc:sldMkLst>
          <pc:docMk/>
          <pc:sldMk cId="1029065241" sldId="26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4" creationId="{5E83345C-FDAE-D542-99CA-5CF2112A409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5" creationId="{4B61AC4C-68AC-A940-9366-0965AFFA2C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6" creationId="{8F8483ED-31C6-DA44-A5DC-E17CF7873B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7" creationId="{55E408D6-3705-BD46-A062-19FC68B8E55C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05990895" sldId="26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05990895" sldId="268"/>
            <ac:spMk id="4" creationId="{5E83345C-FDAE-D542-99CA-5CF2112A409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64584242" sldId="26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2977234" sldId="26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2977234" sldId="269"/>
            <ac:spMk id="19" creationId="{383DB0F7-229F-1744-B3C9-18FE8C8C0FDD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297723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20719142" sldId="26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9.548" v="516" actId="2696"/>
        <pc:sldMkLst>
          <pc:docMk/>
          <pc:sldMk cId="4220445554" sldId="26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19" creationId="{383DB0F7-229F-1744-B3C9-18FE8C8C0FD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0" creationId="{3E9C30A3-0AB2-4A42-A1CB-674BA42B78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3554" creationId="{BDD0BBBF-5CBF-6E40-8293-ED076BF23B2C}"/>
          </ac:spMkLst>
        </pc:spChg>
        <pc:spChg chg="mod ord">
          <ac:chgData name="Khattab, Sherif" userId="c83b1e15-36f3-4f46-aceb-05aac24c545e" providerId="ADAL" clId="{BC8551F7-F333-DF49-B8A6-4BBA7E0DFE2D}" dt="2021-03-09T15:19:30.352" v="412" actId="27636"/>
          <ac:spMkLst>
            <pc:docMk/>
            <pc:sldMk cId="422044555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400270920" sldId="270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786" v="510" actId="2696"/>
        <pc:sldMkLst>
          <pc:docMk/>
          <pc:sldMk cId="2864032733" sldId="27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2" creationId="{C90C2AB3-09F0-1249-82DD-41F4C2B24BC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3" creationId="{80FA2621-289A-A544-9A42-DF2A9CCDE4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0" creationId="{33E29D4B-90E5-FD42-A079-BFBDB764C0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1" creationId="{9D0B272E-5791-5144-910B-531252A33F2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34761570" sldId="27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34761570" sldId="270"/>
            <ac:spMk id="62" creationId="{C90C2AB3-09F0-1249-82DD-41F4C2B24BC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958726580" sldId="271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074639940" sldId="27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074639940" sldId="271"/>
            <ac:spMk id="76" creationId="{335D088A-355F-3140-B5D6-0525BA4E665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6.383" v="509" actId="2696"/>
        <pc:sldMkLst>
          <pc:docMk/>
          <pc:sldMk cId="3709016083" sldId="27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6" creationId="{335D088A-355F-3140-B5D6-0525BA4E665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7" creationId="{D0C444D8-52AA-6D4F-AABB-849661C011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8" creationId="{227750E4-D535-B740-A167-DF183A8D2F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9" creationId="{30F6758B-2E55-7E40-88D4-79B27149E2DB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9211978" sldId="27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9211978" sldId="272"/>
            <ac:spMk id="55" creationId="{FDA78BF8-F7B8-0746-B1D7-4B36E1229F8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72089159" sldId="27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194" v="508" actId="2696"/>
        <pc:sldMkLst>
          <pc:docMk/>
          <pc:sldMk cId="3638318738" sldId="27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5" creationId="{FDA78BF8-F7B8-0746-B1D7-4B36E1229F8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6" creationId="{36386DB8-98CD-AB4F-8312-FB790B5E81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5" creationId="{11CA164B-FDE7-6D4F-A498-1574160C4B2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6" creationId="{14C46CE5-7912-514F-94BB-C47EE7B3D18E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5.357" v="507" actId="2696"/>
        <pc:sldMkLst>
          <pc:docMk/>
          <pc:sldMk cId="298320384" sldId="27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8" creationId="{23ED52AE-8CC2-394A-8733-55D14E8AC8A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9" creationId="{A8029013-BECC-1841-824C-01D701B79AD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6" creationId="{93AD8012-53BD-2A44-94F2-A9D4B28EB4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7" creationId="{E5640B7F-C7C8-A149-B82B-BD4586D7A0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114436" sldId="273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985628977" sldId="27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985628977" sldId="273"/>
            <ac:spMk id="28" creationId="{23ED52AE-8CC2-394A-8733-55D14E8AC8A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666200868" sldId="27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00868" sldId="274"/>
            <ac:spMk id="4" creationId="{CBDADE07-D6AB-A24D-83CF-6015E53C419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4.604" v="506" actId="2696"/>
        <pc:sldMkLst>
          <pc:docMk/>
          <pc:sldMk cId="2672593568" sldId="27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4" creationId="{CBDADE07-D6AB-A24D-83CF-6015E53C419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5" creationId="{41E43D5D-90E6-1441-89F7-EC01560FB26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0" creationId="{6D9876D4-7D9C-CC4D-8C7B-0EEF25519FD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1" creationId="{933F21ED-F9EB-7944-89F7-0AB550545CE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084408" sldId="274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3.870" v="505" actId="2696"/>
        <pc:sldMkLst>
          <pc:docMk/>
          <pc:sldMk cId="428754349" sldId="27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4" creationId="{36965CE1-D918-6C4F-A4B9-6DB54CA23E8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5" creationId="{5F48741D-0633-064C-8A82-1E69646496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4" creationId="{FD0EA1C2-BB7A-E049-B841-8413048331C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5" creationId="{010CE387-5024-164F-A929-D5E4FF7494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133180735" sldId="275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16368864" sldId="27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16368864" sldId="275"/>
            <ac:spMk id="4" creationId="{36965CE1-D918-6C4F-A4B9-6DB54CA23E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31436851" sldId="27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731464812" sldId="27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731464812" sldId="276"/>
            <ac:spMk id="24" creationId="{759F36B5-0414-1049-84AF-F91B1D1EE8C7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491" v="504" actId="2696"/>
        <pc:sldMkLst>
          <pc:docMk/>
          <pc:sldMk cId="2785031238" sldId="27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4" creationId="{759F36B5-0414-1049-84AF-F91B1D1EE8C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5" creationId="{6E34D3E4-9386-CF49-8C1D-1B4AC2FEF33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8" creationId="{E90E363A-B0F3-CD4C-B8E2-9DC69F84939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9" creationId="{70D9E4BD-C385-A748-9E77-18A3D898E3C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66383087" sldId="27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6383087" sldId="277"/>
            <ac:spMk id="61" creationId="{C2AFBFD7-2F9A-4D4B-A478-5E703FDDE27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032" v="503" actId="2696"/>
        <pc:sldMkLst>
          <pc:docMk/>
          <pc:sldMk cId="2833103056" sldId="27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1" creationId="{C2AFBFD7-2F9A-4D4B-A478-5E703FDDE27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2" creationId="{57FB894D-9D27-A247-B1A6-4AE51486837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6" creationId="{D46B3423-A3E0-0C4B-96F3-9404175B2D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7" creationId="{613463CE-198E-A14F-8EA8-AE74CF17927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270220" sldId="277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36114595" sldId="28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36114595" sldId="280"/>
            <ac:spMk id="17" creationId="{11CC8A1E-BC7F-4647-A05F-50E57F2A7C6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8.941" v="451" actId="2696"/>
        <pc:sldMkLst>
          <pc:docMk/>
          <pc:sldMk cId="3476345677" sldId="28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7" creationId="{11CC8A1E-BC7F-4647-A05F-50E57F2A7C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8" creationId="{9E02BFEC-8318-6045-BA66-CDA1A643A61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7" creationId="{07FF1D31-52E4-8F41-B910-26EE779DED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8" creationId="{BAD9C935-A57B-D04C-A415-82291C7422F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217920703" sldId="28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827015536" sldId="28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27015536" sldId="281"/>
            <ac:spMk id="55" creationId="{3070EB66-7C1D-554F-B4F8-460F106EB491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705" v="450" actId="2696"/>
        <pc:sldMkLst>
          <pc:docMk/>
          <pc:sldMk cId="2366007434" sldId="281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2" creationId="{0ADE8DB4-8FE8-7C47-AC40-5EEB4FC49198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3" creationId="{9010C543-3029-8B4F-834C-251CCB3573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5" creationId="{3070EB66-7C1D-554F-B4F8-460F106EB4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6" creationId="{A53F2323-5A40-9C4E-89A9-739B444D004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42039" creationId="{F4875458-D921-3C42-9C38-64DE6C0A73ED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58028039" sldId="281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1213365" sldId="28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213365" sldId="282"/>
            <ac:spMk id="48" creationId="{5CA8A13A-76FE-204A-8E84-35B422BD37D2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592" v="449" actId="2696"/>
        <pc:sldMkLst>
          <pc:docMk/>
          <pc:sldMk cId="1989358658" sldId="282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2" creationId="{95DE6A2E-C353-8B4E-A371-5E5C2799AE8F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3" creationId="{91AB8E27-1F45-D440-B9D4-A28B205402C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8" creationId="{5CA8A13A-76FE-204A-8E84-35B422BD37D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9" creationId="{5E710828-6999-F442-94D5-545CD360B61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3056" creationId="{B4563DD8-5DB2-D64B-8315-E3C997EA027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65817636" sldId="282"/>
        </pc:sldMkLst>
      </pc:sldChg>
      <pc:sldChg chg="modSp add del mod chgLayout">
        <pc:chgData name="Khattab, Sherif" userId="c83b1e15-36f3-4f46-aceb-05aac24c545e" providerId="ADAL" clId="{BC8551F7-F333-DF49-B8A6-4BBA7E0DFE2D}" dt="2021-03-09T15:21:17.427" v="444" actId="2696"/>
        <pc:sldMkLst>
          <pc:docMk/>
          <pc:sldMk cId="2447986242" sldId="28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" creationId="{65EEFF2D-E516-1945-BC72-4C19AFD4DAA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5" creationId="{62A604FC-65E3-F545-B6F0-1D8C0FD3C3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6" creationId="{BCED4FF8-F6B7-854E-B11B-B1299FABD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7" creationId="{859CA027-4DFA-DC4D-846A-1B2A51C664C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50165450" sldId="28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50165450" sldId="283"/>
            <ac:spMk id="4" creationId="{65EEFF2D-E516-1945-BC72-4C19AFD4DAA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952582" sldId="28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395211604" sldId="284"/>
        </pc:sldMkLst>
      </pc:sldChg>
      <pc:sldChg chg="modSp add del mod chgLayout">
        <pc:chgData name="Khattab, Sherif" userId="c83b1e15-36f3-4f46-aceb-05aac24c545e" providerId="ADAL" clId="{BC8551F7-F333-DF49-B8A6-4BBA7E0DFE2D}" dt="2021-03-09T15:21:17.372" v="443" actId="2696"/>
        <pc:sldMkLst>
          <pc:docMk/>
          <pc:sldMk cId="1547612067" sldId="28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3" creationId="{040A2820-3F5C-914B-9CD3-0E2B7ED4C7B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4" creationId="{A222AFBE-40DE-A441-9C04-27D00C13B5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79" creationId="{FDAD25FE-388D-BC45-A370-11171EE2C58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80" creationId="{680B4546-F2AE-7A4B-9489-77A04A5EE30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949321754" sldId="28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49321754" sldId="284"/>
            <ac:spMk id="23" creationId="{040A2820-3F5C-914B-9CD3-0E2B7ED4C7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24028409" sldId="28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616359382" sldId="28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16359382" sldId="285"/>
            <ac:spMk id="4" creationId="{148EDC61-FA6C-D54F-8609-BEF99361E629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7.097" v="442" actId="2696"/>
        <pc:sldMkLst>
          <pc:docMk/>
          <pc:sldMk cId="2326737287" sldId="28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" creationId="{148EDC61-FA6C-D54F-8609-BEF99361E62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5" creationId="{E3C024A9-F851-A648-B82B-4E015FC2F8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4" creationId="{383A83AC-B41C-8B4D-A52F-0D9D1A97D1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5" creationId="{E136B452-F50D-C64E-AC4B-55BDAA260F7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6.985" v="441" actId="2696"/>
        <pc:sldMkLst>
          <pc:docMk/>
          <pc:sldMk cId="1093118900" sldId="28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" creationId="{2E015DEC-B4B1-2945-AD36-35937445080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5" creationId="{569F3FA2-D603-344C-8702-87CFEAB81A7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8" creationId="{66FBDCE9-F4FB-AB4F-B90D-EFB680AB64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9" creationId="{FB210B6F-E62B-E643-91CC-C8E449D489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045172050" sldId="286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470824588" sldId="28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0824588" sldId="286"/>
            <ac:spMk id="4" creationId="{2E015DEC-B4B1-2945-AD36-35937445080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601442099" sldId="287"/>
        </pc:sldMkLst>
      </pc:sldChg>
      <pc:sldChg chg="modSp add del mod chgLayout">
        <pc:chgData name="Khattab, Sherif" userId="c83b1e15-36f3-4f46-aceb-05aac24c545e" providerId="ADAL" clId="{BC8551F7-F333-DF49-B8A6-4BBA7E0DFE2D}" dt="2021-03-09T15:21:18.451" v="448" actId="2696"/>
        <pc:sldMkLst>
          <pc:docMk/>
          <pc:sldMk cId="2112976756" sldId="28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1" creationId="{A5BFC97F-4AE6-7344-BA26-EBD50D951F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2" creationId="{C26038B4-F6C8-B548-AE10-9AC88FE0C5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3" creationId="{92F996F9-41A5-1E4F-8A71-56930189F98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4" creationId="{CF02A81A-251A-9845-8098-78F4F58F3C5A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753278460" sldId="28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753278460" sldId="287"/>
            <ac:spMk id="71" creationId="{A5BFC97F-4AE6-7344-BA26-EBD50D951F3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730254086" sldId="28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30254086" sldId="288"/>
            <ac:spMk id="4" creationId="{C462BEB7-B7D7-9E42-AF26-7340B38BBC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522792431" sldId="288"/>
        </pc:sldMkLst>
      </pc:sldChg>
      <pc:sldChg chg="modSp add del mod chgLayout">
        <pc:chgData name="Khattab, Sherif" userId="c83b1e15-36f3-4f46-aceb-05aac24c545e" providerId="ADAL" clId="{BC8551F7-F333-DF49-B8A6-4BBA7E0DFE2D}" dt="2021-03-09T15:21:17.998" v="447" actId="2696"/>
        <pc:sldMkLst>
          <pc:docMk/>
          <pc:sldMk cId="4126516199" sldId="28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4" creationId="{C462BEB7-B7D7-9E42-AF26-7340B38BBC5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" creationId="{82841C8E-EF71-3342-8263-0011A8577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8" creationId="{C86020A2-4284-7D4C-A213-10EE010A9F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9" creationId="{D631BDEF-CA93-954B-B2AD-C75918D616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32103208" sldId="289"/>
        </pc:sldMkLst>
      </pc:sldChg>
      <pc:sldChg chg="modSp add del mod chgLayout">
        <pc:chgData name="Khattab, Sherif" userId="c83b1e15-36f3-4f46-aceb-05aac24c545e" providerId="ADAL" clId="{BC8551F7-F333-DF49-B8A6-4BBA7E0DFE2D}" dt="2021-03-09T15:21:17.953" v="446" actId="2696"/>
        <pc:sldMkLst>
          <pc:docMk/>
          <pc:sldMk cId="1541481693" sldId="28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3" creationId="{A8EDC9CB-1C47-C845-BC1F-9E9691475B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4" creationId="{3847CA77-E2D5-DE4D-B157-7E4B104DF8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4" creationId="{2730052A-2D99-3744-B09E-DAFE150A72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5" creationId="{8F62DC9E-4348-5945-B8AF-BEC3D59DDC1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50170092" sldId="28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50170092" sldId="289"/>
            <ac:spMk id="13" creationId="{A8EDC9CB-1C47-C845-BC1F-9E9691475B7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854989116" sldId="290"/>
        </pc:sldMkLst>
      </pc:sldChg>
      <pc:sldChg chg="addSp delSp modSp add del mod chgLayout">
        <pc:chgData name="Khattab, Sherif" userId="c83b1e15-36f3-4f46-aceb-05aac24c545e" providerId="ADAL" clId="{BC8551F7-F333-DF49-B8A6-4BBA7E0DFE2D}" dt="2021-03-09T15:21:17.869" v="445" actId="2696"/>
        <pc:sldMkLst>
          <pc:docMk/>
          <pc:sldMk cId="1862550954" sldId="290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2" creationId="{9D1AEDFE-1E83-4744-BAC0-CDC6F10DE256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3" creationId="{E9CBC1F6-B409-DB4E-9D13-57FA4C36D2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3" creationId="{AB0BD055-4A34-CF4E-8605-2309EE6966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4" creationId="{9EBE2200-50E9-FE44-B92C-9F63C605E80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2232" creationId="{632FEAE1-AB80-CA43-8496-99E0413E0845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86868998" sldId="29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86868998" sldId="290"/>
            <ac:spMk id="53" creationId="{AB0BD055-4A34-CF4E-8605-2309EE696606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05350533" sldId="29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5350533" sldId="292"/>
            <ac:spMk id="4" creationId="{D8914E21-DD4E-E043-B65F-15D6AFB672C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10710663" sldId="292"/>
        </pc:sldMkLst>
      </pc:sldChg>
      <pc:sldChg chg="modSp add del mod chgLayout">
        <pc:chgData name="Khattab, Sherif" userId="c83b1e15-36f3-4f46-aceb-05aac24c545e" providerId="ADAL" clId="{BC8551F7-F333-DF49-B8A6-4BBA7E0DFE2D}" dt="2021-03-09T15:21:16.929" v="440" actId="2696"/>
        <pc:sldMkLst>
          <pc:docMk/>
          <pc:sldMk cId="1161813218" sldId="29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4" creationId="{D8914E21-DD4E-E043-B65F-15D6AFB672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" creationId="{D5FBD289-DBE9-4641-8C27-D21A5EE8A6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6" creationId="{375C2356-6ADE-FC4E-9BA3-8B2755AC7C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7" creationId="{6BA541B7-55A3-F84D-8725-48D8A5D033F6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6.873" v="439" actId="2696"/>
        <pc:sldMkLst>
          <pc:docMk/>
          <pc:sldMk cId="994348194" sldId="293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2" creationId="{FE5442DA-9015-F14F-A706-BD78569B3D01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3" creationId="{FEE50028-4F54-EE47-87CF-0CC94B71C15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1" creationId="{605B1666-9B68-7B4A-ABBD-04BFFCD7E96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2" creationId="{6390229D-8363-5241-97CB-7A4F53107A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5302" creationId="{9A98075C-C04F-D646-B051-5A86408425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418159" sldId="293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4192540569" sldId="29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192540569" sldId="293"/>
            <ac:spMk id="51" creationId="{605B1666-9B68-7B4A-ABBD-04BFFCD7E96F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2.582" v="502" actId="2696"/>
        <pc:sldMkLst>
          <pc:docMk/>
          <pc:sldMk cId="523001465" sldId="29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5" creationId="{E11F4B18-8147-7E43-9F98-27ABF884DD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6" creationId="{87D4C29E-4AD8-EC4F-AA7C-4709110FD3A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6" creationId="{061C996D-34FC-3240-B0D4-54B01ACAF8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7" creationId="{96A41932-A504-E242-A393-7977BB16E26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178444692" sldId="29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178444692" sldId="294"/>
            <ac:spMk id="15" creationId="{E11F4B18-8147-7E43-9F98-27ABF884DDC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073533" sldId="29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0282877" sldId="29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0282877" sldId="296"/>
            <ac:spMk id="4" creationId="{DC995CA8-8DE2-CE4D-B6B0-B8623774ECD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4151404" sldId="296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491" v="438" actId="2696"/>
        <pc:sldMkLst>
          <pc:docMk/>
          <pc:sldMk cId="3966262980" sldId="29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4" creationId="{DC995CA8-8DE2-CE4D-B6B0-B8623774ECD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" creationId="{33CD24D7-B73A-8E4A-8785-EEB35F9105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4" creationId="{B16C0CFF-4218-7D46-AC92-F290564436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5" creationId="{23591D88-79F7-9541-85D0-6E1923327BB5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373" v="437" actId="2696"/>
        <pc:sldMkLst>
          <pc:docMk/>
          <pc:sldMk cId="807097972" sldId="29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4" creationId="{329CD28B-4CF0-3248-91AD-D0156E0175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5" creationId="{1BC04F91-41FA-4D41-AFA3-F17AF2E5259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8" creationId="{4C1A1A27-50CB-4646-B9F0-8F9B51BE06E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9" creationId="{70BA9A28-79C4-B842-A17D-1B04CBB8D30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99687417" sldId="29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99687417" sldId="297"/>
            <ac:spMk id="4" creationId="{329CD28B-4CF0-3248-91AD-D0156E01754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96686006" sldId="297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99762591" sldId="29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38076012" sldId="29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38076012" sldId="298"/>
            <ac:spMk id="4" creationId="{AB0BC469-8EE4-1345-BFA5-EF4EE46DB062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38076012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221" v="436" actId="2696"/>
        <pc:sldMkLst>
          <pc:docMk/>
          <pc:sldMk cId="3587277899" sldId="29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4" creationId="{AB0BC469-8EE4-1345-BFA5-EF4EE46DB0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5" creationId="{7B68F01D-F71D-B947-9B17-3C4D442B319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2" creationId="{E4D440DA-5E43-0A43-91F2-8343959653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77" v="435" actId="2696"/>
        <pc:sldMkLst>
          <pc:docMk/>
          <pc:sldMk cId="1101676549" sldId="29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4" creationId="{15C7EF66-19BF-B44A-A0B6-FA8D0532F2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5" creationId="{7859BAD0-46D9-1B46-87C1-4F78898B9BF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6" creationId="{FE63BB62-EBCA-9C42-BA00-58054044DCF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7" creationId="{A67BE0AD-391A-2647-AC33-68B46627EEC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247554447" sldId="29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47554447" sldId="299"/>
            <ac:spMk id="4" creationId="{15C7EF66-19BF-B44A-A0B6-FA8D0532F2A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537317818" sldId="299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77643562" sldId="30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77643562" sldId="300"/>
            <ac:spMk id="23" creationId="{F4D29084-1026-E54B-BF3E-E7E6CBF47B9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28" v="434" actId="2696"/>
        <pc:sldMkLst>
          <pc:docMk/>
          <pc:sldMk cId="2575481131" sldId="30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3" creationId="{F4D29084-1026-E54B-BF3E-E7E6CBF47B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4" creationId="{FB02C6B2-C0CE-C94C-BFC1-03608A708BE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0" creationId="{1A5EF7B0-C34D-4D4F-A329-2E404543BB7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1" creationId="{9F9D7E68-5785-B54D-8B78-AD97AB85F30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011171885" sldId="300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7129254" sldId="301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032" v="433" actId="2696"/>
        <pc:sldMkLst>
          <pc:docMk/>
          <pc:sldMk cId="2533626735" sldId="30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4" creationId="{091F4296-004E-CE49-AAFA-55B15C5F45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5" creationId="{B998CABE-41D9-634C-8409-C508A8ED69C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4" creationId="{3CBDB83A-640E-3A4F-937E-45C10DDE66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5" creationId="{8B281096-3FF6-BA4A-B6AD-D2C747648A6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327155135" sldId="30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327155135" sldId="301"/>
            <ac:spMk id="24" creationId="{091F4296-004E-CE49-AAFA-55B15C5F45C4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29695282" sldId="30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29695282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729695282" sldId="302"/>
            <ac:spMk id="65539" creationId="{1743E249-B634-F84F-8890-BC07F8AC8CD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687" v="432" actId="2696"/>
        <pc:sldMkLst>
          <pc:docMk/>
          <pc:sldMk cId="3635172108" sldId="30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4" creationId="{5FF29D30-1BC8-214D-8C77-0015442872E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5" creationId="{181DA452-B6E5-384A-8270-6D22C22C97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8" creationId="{0FA8CCE5-70A1-D741-A33A-3E05081E47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9" creationId="{1743E249-B634-F84F-8890-BC07F8AC8CD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25943932" sldId="30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550" v="431" actId="2696"/>
        <pc:sldMkLst>
          <pc:docMk/>
          <pc:sldMk cId="1928348446" sldId="30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4" creationId="{E92F30EE-CE36-0547-8017-ED02DDC868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5" creationId="{5B8365AF-67AB-2F4C-9202-A343610B29E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2" creationId="{8381C4D7-7A71-FF4B-8A81-A6CE4BCC00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3" creationId="{DCA6B586-27BD-9340-845C-D7720A3F92DA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27516172" sldId="30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27516172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27516172" sldId="303"/>
            <ac:spMk id="66563" creationId="{DCA6B586-27BD-9340-845C-D7720A3F92D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75313416" sldId="30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485301007" sldId="30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15038693" sldId="30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5038693" sldId="304"/>
            <ac:spMk id="55" creationId="{66C99394-0F40-314C-B56B-DE6569C19673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353" v="430" actId="2696"/>
        <pc:sldMkLst>
          <pc:docMk/>
          <pc:sldMk cId="3313100883" sldId="30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5" creationId="{66C99394-0F40-314C-B56B-DE6569C1967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6" creationId="{9B05387C-06AC-824A-907F-B54D48774C9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6" creationId="{64D0ABAB-B4DF-1948-B986-C5E2D20075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7" creationId="{BD136614-4568-8442-B28F-00133603800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638473689" sldId="30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237" v="429" actId="2696"/>
        <pc:sldMkLst>
          <pc:docMk/>
          <pc:sldMk cId="941462347" sldId="30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4" creationId="{B9869718-6FB0-9941-82B1-4B59A4DE8E5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5" creationId="{49510CEA-B4CC-7446-A104-8C3218D4D74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0" creationId="{15E18E49-F169-784B-B04A-AC343EDD82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1" creationId="{B733C6B2-F4AA-8A40-9EB2-C636662E40D8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546630543" sldId="30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546630543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546630543" sldId="305"/>
            <ac:spMk id="68611" creationId="{B733C6B2-F4AA-8A40-9EB2-C636662E40D8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090" v="428" actId="2696"/>
        <pc:sldMkLst>
          <pc:docMk/>
          <pc:sldMk cId="1287064345" sldId="30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7" creationId="{A8397ACB-E0F4-FE42-BFD3-36927CFF186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8" creationId="{98146C4D-B898-AA4F-959B-64D625A995F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4" creationId="{165450AE-581B-4D4F-B4B0-80B34B6CD4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5" creationId="{1EA3765E-DA51-9E4A-B6A8-17C825B47DE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97864826" sldId="30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97864826" sldId="306"/>
            <ac:spMk id="7" creationId="{A8397ACB-E0F4-FE42-BFD3-36927CFF186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275314897" sldId="306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10140743" sldId="30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65746683" sldId="30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6574668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65746683" sldId="307"/>
            <ac:spMk id="70658" creationId="{51232B28-397F-FD45-89DD-5AE99EC4BEEB}"/>
          </ac:spMkLst>
        </pc:spChg>
      </pc:sldChg>
      <pc:sldChg chg="addSp modSp add del mod modTransition chgLayout">
        <pc:chgData name="Khattab, Sherif" userId="c83b1e15-36f3-4f46-aceb-05aac24c545e" providerId="ADAL" clId="{BC8551F7-F333-DF49-B8A6-4BBA7E0DFE2D}" dt="2021-03-09T15:21:14.899" v="427" actId="2696"/>
        <pc:sldMkLst>
          <pc:docMk/>
          <pc:sldMk cId="3711219599" sldId="307"/>
        </pc:sldMkLst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2" creationId="{4E3206B0-D2C3-4246-9DAC-C11E71B5DDB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4" creationId="{752F9353-BB1A-C042-AF8D-874DAD8B04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5" creationId="{7EB6E2E2-B699-B943-A3EF-83569EFBEBB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70658" creationId="{51232B28-397F-FD45-89DD-5AE99EC4BEEB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847" v="426" actId="2696"/>
        <pc:sldMkLst>
          <pc:docMk/>
          <pc:sldMk cId="935550977" sldId="32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1" creationId="{7DE61244-624F-224D-B913-B6BEB9108FB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2" creationId="{A1319276-E0EB-6A41-B9E8-AF0DB3A0E9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86018" creationId="{FFC024A6-AFCF-4E49-B85D-185FD647B85B}"/>
          </ac:spMkLst>
        </pc:spChg>
        <pc:graphicFrameChg chg="mod ord modGraphic">
          <ac:chgData name="Khattab, Sherif" userId="c83b1e15-36f3-4f46-aceb-05aac24c545e" providerId="ADAL" clId="{BC8551F7-F333-DF49-B8A6-4BBA7E0DFE2D}" dt="2021-03-09T15:19:30.109" v="410" actId="700"/>
          <ac:graphicFrameMkLst>
            <pc:docMk/>
            <pc:sldMk cId="935550977" sldId="322"/>
            <ac:graphicFrameMk id="86019" creationId="{C40C6EF8-B406-FD4C-B771-14CD35031001}"/>
          </ac:graphicFrameMkLst>
        </pc:graphicFrame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361461216" sldId="32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361461216" sldId="322"/>
            <ac:spMk id="41" creationId="{7DE61244-624F-224D-B913-B6BEB9108FB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50368142" sldId="322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2650222" sldId="32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2650222" sldId="323"/>
            <ac:spMk id="4" creationId="{E753EC89-1EB2-2544-B99B-802A30867E26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769" v="425" actId="2696"/>
        <pc:sldMkLst>
          <pc:docMk/>
          <pc:sldMk cId="3214057726" sldId="32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4" creationId="{E753EC89-1EB2-2544-B99B-802A30867E2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5" creationId="{33897189-8D08-5343-A7CF-D51A354BD69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2" creationId="{E371AE6F-E86B-F340-8305-D7F3FA9763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3" creationId="{30CE7E06-A120-404E-B809-40A1D1A0CF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329139193" sldId="323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700" v="424" actId="2696"/>
        <pc:sldMkLst>
          <pc:docMk/>
          <pc:sldMk cId="1653522231" sldId="32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0" creationId="{10D9F2C4-A5AC-0442-9913-32D5CE205C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1" creationId="{02DF15F3-6E31-8A4F-AC02-F3862E88988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2" creationId="{497ED6D3-82F2-5648-AA96-0A2A24F11B5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3" creationId="{53F4F09E-AA95-2040-B94E-0F0A45585DD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76802990" sldId="32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6802990" sldId="324"/>
            <ac:spMk id="110" creationId="{10D9F2C4-A5AC-0442-9913-32D5CE205C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81558773" sldId="32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23357202" sldId="32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23357202" sldId="325"/>
            <ac:spMk id="125" creationId="{51B034F3-8E6A-6542-8405-5BB382E80D0A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393" v="423" actId="2696"/>
        <pc:sldMkLst>
          <pc:docMk/>
          <pc:sldMk cId="1538505610" sldId="32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5" creationId="{51B034F3-8E6A-6542-8405-5BB382E80D0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6" creationId="{3A0CF51B-CB3C-0D4E-9F9D-E133E7C5F17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1" creationId="{2A341B00-AD74-3A40-B7DA-14E951B21A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2" creationId="{61D708AF-D2A4-CC45-A024-D1C5ADF36B9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832034141" sldId="32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93" v="422" actId="2696"/>
        <pc:sldMkLst>
          <pc:docMk/>
          <pc:sldMk cId="343660050" sldId="32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4" creationId="{DAB91284-1D8B-204E-8583-15360BFEFC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5" creationId="{B4BE849E-C9F8-374C-94E0-A6FE4F532BB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4" creationId="{CEEC4CEE-B6D7-3C48-A7E8-E8CF479D74D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5" creationId="{24B7D955-836F-F443-88A5-4C4DB40B9C1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58021696" sldId="32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58021696" sldId="326"/>
            <ac:spMk id="4" creationId="{DAB91284-1D8B-204E-8583-15360BFEFCC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49946994" sldId="32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9711195" sldId="32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9711195" sldId="327"/>
            <ac:spMk id="292" creationId="{C13D240D-F0A0-3841-884C-711F5A23EC23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510547112" sldId="327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10" v="421" actId="2696"/>
        <pc:sldMkLst>
          <pc:docMk/>
          <pc:sldMk cId="1685933343" sldId="32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2" creationId="{C13D240D-F0A0-3841-884C-711F5A23EC2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3" creationId="{CBA3F80A-5F91-624A-998F-32AB96289A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8" creationId="{A308C4C6-FA8B-7242-BB54-6F696FC5E8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9" creationId="{F688453B-22BC-814A-8D07-64C996A806B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1228256" sldId="328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956" v="420" actId="2696"/>
        <pc:sldMkLst>
          <pc:docMk/>
          <pc:sldMk cId="789414794" sldId="32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4" creationId="{361C86D4-783D-9B4E-BB82-DDFF38B134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5" creationId="{A526DEC9-A78A-EA4B-8E5A-C8C9728661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2" creationId="{F600C797-217D-8C45-897E-6B19F8235E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3" creationId="{D610531E-62F6-F841-B62B-109FB5F50EC7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847394702" sldId="32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47394702" sldId="328"/>
            <ac:spMk id="4" creationId="{361C86D4-783D-9B4E-BB82-DDFF38B1349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9752380" sldId="32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791" v="419" actId="2696"/>
        <pc:sldMkLst>
          <pc:docMk/>
          <pc:sldMk cId="3582787523" sldId="32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4" creationId="{5300FDFC-A255-3447-AA90-9E768A85796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5" creationId="{B6E68AC1-5EB1-EE46-9CE8-D089590BBC4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6" creationId="{64B9863C-1574-3E49-9ABA-1103C42C5C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7" creationId="{3F280EAA-6EDD-1440-AE40-5E270DEC94E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76911232" sldId="32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76911232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98367991" sldId="47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18690417" sldId="48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4050025745" sldId="48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3252372" sldId="48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92110939" sldId="48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412671351" sldId="485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6669778" sldId="486"/>
        </pc:sldMkLst>
      </pc:sldChg>
      <pc:sldChg chg="modSp modAnim">
        <pc:chgData name="Khattab, Sherif" userId="c83b1e15-36f3-4f46-aceb-05aac24c545e" providerId="ADAL" clId="{BC8551F7-F333-DF49-B8A6-4BBA7E0DFE2D}" dt="2021-03-09T15:02:57.568" v="28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BC8551F7-F333-DF49-B8A6-4BBA7E0DFE2D}" dt="2021-03-09T15:02:57.568" v="2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22:25.876" v="484"/>
        <pc:sldMkLst>
          <pc:docMk/>
          <pc:sldMk cId="4202616107" sldId="500"/>
        </pc:sldMkLst>
        <pc:spChg chg="mod">
          <ac:chgData name="Khattab, Sherif" userId="c83b1e15-36f3-4f46-aceb-05aac24c545e" providerId="ADAL" clId="{BC8551F7-F333-DF49-B8A6-4BBA7E0DFE2D}" dt="2021-03-09T15:16:23.520" v="400" actId="403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BC8551F7-F333-DF49-B8A6-4BBA7E0DFE2D}" dt="2021-03-09T15:03:38.687" v="81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BC8551F7-F333-DF49-B8A6-4BBA7E0DFE2D}" dt="2021-03-09T15:03:38.687" v="81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BC8551F7-F333-DF49-B8A6-4BBA7E0DFE2D}" dt="2021-03-09T15:04:06.860" v="15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BC8551F7-F333-DF49-B8A6-4BBA7E0DFE2D}" dt="2021-03-09T15:04:06.860" v="15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16:14.200" v="386" actId="27636"/>
        <pc:sldMkLst>
          <pc:docMk/>
          <pc:sldMk cId="3106578269" sldId="548"/>
        </pc:sldMkLst>
        <pc:spChg chg="mod">
          <ac:chgData name="Khattab, Sherif" userId="c83b1e15-36f3-4f46-aceb-05aac24c545e" providerId="ADAL" clId="{BC8551F7-F333-DF49-B8A6-4BBA7E0DFE2D}" dt="2021-03-09T15:16:14.200" v="386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38775688" sldId="557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92593193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283012382" sldId="559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68515591" sldId="56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87194210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204705229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11359803" sldId="56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78700803" sldId="563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6780415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8814156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791947110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099529074" sldId="566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747732605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88662114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696933530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90924536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377651607" sldId="57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670379455" sldId="57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115630515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35879386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69318217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17878205" sldId="574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902699" sldId="57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488723801" sldId="575"/>
        </pc:sldMkLst>
      </pc:sldChg>
    </pc:docChg>
  </pc:docChgLst>
  <pc:docChgLst>
    <pc:chgData name="Khattab, Sherif" userId="c83b1e15-36f3-4f46-aceb-05aac24c545e" providerId="ADAL" clId="{CCBA98CA-D928-264B-BDA4-877EDF5A8B56}"/>
    <pc:docChg chg="undo custSel addSld delSld modSld sldOrd">
      <pc:chgData name="Khattab, Sherif" userId="c83b1e15-36f3-4f46-aceb-05aac24c545e" providerId="ADAL" clId="{CCBA98CA-D928-264B-BDA4-877EDF5A8B56}" dt="2021-02-25T15:24:55.560" v="441" actId="5793"/>
      <pc:docMkLst>
        <pc:docMk/>
      </pc:docMkLst>
      <pc:sldChg chg="del">
        <pc:chgData name="Khattab, Sherif" userId="c83b1e15-36f3-4f46-aceb-05aac24c545e" providerId="ADAL" clId="{CCBA98CA-D928-264B-BDA4-877EDF5A8B56}" dt="2021-02-25T15:19:26.754" v="381" actId="2696"/>
        <pc:sldMkLst>
          <pc:docMk/>
          <pc:sldMk cId="3681208715" sldId="25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12558247" sldId="266"/>
        </pc:sldMkLst>
      </pc:sldChg>
      <pc:sldChg chg="del">
        <pc:chgData name="Khattab, Sherif" userId="c83b1e15-36f3-4f46-aceb-05aac24c545e" providerId="ADAL" clId="{CCBA98CA-D928-264B-BDA4-877EDF5A8B56}" dt="2021-02-25T15:19:29.566" v="386" actId="2696"/>
        <pc:sldMkLst>
          <pc:docMk/>
          <pc:sldMk cId="3949722242" sldId="286"/>
        </pc:sldMkLst>
      </pc:sldChg>
      <pc:sldChg chg="delSp add del">
        <pc:chgData name="Khattab, Sherif" userId="c83b1e15-36f3-4f46-aceb-05aac24c545e" providerId="ADAL" clId="{CCBA98CA-D928-264B-BDA4-877EDF5A8B56}" dt="2021-02-25T15:24:30.231" v="439" actId="2696"/>
        <pc:sldMkLst>
          <pc:docMk/>
          <pc:sldMk cId="122444407" sldId="287"/>
        </pc:sldMkLst>
        <pc:spChg chg="del">
          <ac:chgData name="Khattab, Sherif" userId="c83b1e15-36f3-4f46-aceb-05aac24c545e" providerId="ADAL" clId="{CCBA98CA-D928-264B-BDA4-877EDF5A8B56}" dt="2021-02-25T15:23:19.555" v="426" actId="21"/>
          <ac:spMkLst>
            <pc:docMk/>
            <pc:sldMk cId="122444407" sldId="287"/>
            <ac:spMk id="41991" creationId="{3B09519B-42DA-41D4-8DFA-91675AB71EB5}"/>
          </ac:spMkLst>
        </pc:spChg>
      </pc:sldChg>
      <pc:sldChg chg="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1032220564" sldId="287"/>
        </pc:sldMkLst>
      </pc:sldChg>
      <pc:sldChg chg="del">
        <pc:chgData name="Khattab, Sherif" userId="c83b1e15-36f3-4f46-aceb-05aac24c545e" providerId="ADAL" clId="{CCBA98CA-D928-264B-BDA4-877EDF5A8B56}" dt="2021-02-25T15:20:00.167" v="392" actId="2696"/>
        <pc:sldMkLst>
          <pc:docMk/>
          <pc:sldMk cId="1268007695" sldId="288"/>
        </pc:sldMkLst>
      </pc:sldChg>
      <pc:sldChg chg="modSp mod">
        <pc:chgData name="Khattab, Sherif" userId="c83b1e15-36f3-4f46-aceb-05aac24c545e" providerId="ADAL" clId="{CCBA98CA-D928-264B-BDA4-877EDF5A8B56}" dt="2021-02-25T15:24:55.560" v="441" actId="5793"/>
        <pc:sldMkLst>
          <pc:docMk/>
          <pc:sldMk cId="463012687" sldId="289"/>
        </pc:sldMkLst>
        <pc:spChg chg="mod">
          <ac:chgData name="Khattab, Sherif" userId="c83b1e15-36f3-4f46-aceb-05aac24c545e" providerId="ADAL" clId="{CCBA98CA-D928-264B-BDA4-877EDF5A8B56}" dt="2021-02-25T15:24:55.560" v="441" actId="5793"/>
          <ac:spMkLst>
            <pc:docMk/>
            <pc:sldMk cId="463012687" sldId="289"/>
            <ac:spMk id="3" creationId="{A796DF92-F102-4646-A298-BB70F5017AAE}"/>
          </ac:spMkLst>
        </pc:spChg>
        <pc:spChg chg="mod">
          <ac:chgData name="Khattab, Sherif" userId="c83b1e15-36f3-4f46-aceb-05aac24c545e" providerId="ADAL" clId="{CCBA98CA-D928-264B-BDA4-877EDF5A8B56}" dt="2021-02-25T15:24:50.098" v="440" actId="20577"/>
          <ac:spMkLst>
            <pc:docMk/>
            <pc:sldMk cId="463012687" sldId="289"/>
            <ac:spMk id="46282" creationId="{E7A6F565-6797-41A4-9E37-DE763723D06D}"/>
          </ac:spMkLst>
        </pc:spChg>
      </pc:sldChg>
      <pc:sldChg chg="del">
        <pc:chgData name="Khattab, Sherif" userId="c83b1e15-36f3-4f46-aceb-05aac24c545e" providerId="ADAL" clId="{CCBA98CA-D928-264B-BDA4-877EDF5A8B56}" dt="2021-02-25T15:19:27.204" v="382" actId="2696"/>
        <pc:sldMkLst>
          <pc:docMk/>
          <pc:sldMk cId="3400641916" sldId="456"/>
        </pc:sldMkLst>
      </pc:sldChg>
      <pc:sldChg chg="del">
        <pc:chgData name="Khattab, Sherif" userId="c83b1e15-36f3-4f46-aceb-05aac24c545e" providerId="ADAL" clId="{CCBA98CA-D928-264B-BDA4-877EDF5A8B56}" dt="2021-02-25T15:19:27.725" v="383" actId="2696"/>
        <pc:sldMkLst>
          <pc:docMk/>
          <pc:sldMk cId="2840639230" sldId="457"/>
        </pc:sldMkLst>
      </pc:sldChg>
      <pc:sldChg chg="del">
        <pc:chgData name="Khattab, Sherif" userId="c83b1e15-36f3-4f46-aceb-05aac24c545e" providerId="ADAL" clId="{CCBA98CA-D928-264B-BDA4-877EDF5A8B56}" dt="2021-02-25T15:19:28.260" v="384" actId="2696"/>
        <pc:sldMkLst>
          <pc:docMk/>
          <pc:sldMk cId="2116012598" sldId="458"/>
        </pc:sldMkLst>
      </pc:sldChg>
      <pc:sldChg chg="del">
        <pc:chgData name="Khattab, Sherif" userId="c83b1e15-36f3-4f46-aceb-05aac24c545e" providerId="ADAL" clId="{CCBA98CA-D928-264B-BDA4-877EDF5A8B56}" dt="2021-02-25T15:19:28.915" v="385" actId="2696"/>
        <pc:sldMkLst>
          <pc:docMk/>
          <pc:sldMk cId="4107670357" sldId="460"/>
        </pc:sldMkLst>
      </pc:sldChg>
      <pc:sldChg chg="del">
        <pc:chgData name="Khattab, Sherif" userId="c83b1e15-36f3-4f46-aceb-05aac24c545e" providerId="ADAL" clId="{CCBA98CA-D928-264B-BDA4-877EDF5A8B56}" dt="2021-02-25T15:19:30.429" v="387" actId="2696"/>
        <pc:sldMkLst>
          <pc:docMk/>
          <pc:sldMk cId="3714784862" sldId="461"/>
        </pc:sldMkLst>
      </pc:sldChg>
      <pc:sldChg chg="addSp delSp modSp add mod">
        <pc:chgData name="Khattab, Sherif" userId="c83b1e15-36f3-4f46-aceb-05aac24c545e" providerId="ADAL" clId="{CCBA98CA-D928-264B-BDA4-877EDF5A8B56}" dt="2021-02-25T15:24:16.382" v="438" actId="1076"/>
        <pc:sldMkLst>
          <pc:docMk/>
          <pc:sldMk cId="30550501" sldId="462"/>
        </pc:sldMkLst>
        <pc:spChg chg="add del mod">
          <ac:chgData name="Khattab, Sherif" userId="c83b1e15-36f3-4f46-aceb-05aac24c545e" providerId="ADAL" clId="{CCBA98CA-D928-264B-BDA4-877EDF5A8B56}" dt="2021-02-25T15:23:13.037" v="425" actId="478"/>
          <ac:spMkLst>
            <pc:docMk/>
            <pc:sldMk cId="30550501" sldId="462"/>
            <ac:spMk id="2" creationId="{2E7FE488-5352-E64F-BA34-E021360CCC03}"/>
          </ac:spMkLst>
        </pc:spChg>
        <pc:spChg chg="add mod">
          <ac:chgData name="Khattab, Sherif" userId="c83b1e15-36f3-4f46-aceb-05aac24c545e" providerId="ADAL" clId="{CCBA98CA-D928-264B-BDA4-877EDF5A8B56}" dt="2021-02-25T15:24:16.382" v="438" actId="1076"/>
          <ac:spMkLst>
            <pc:docMk/>
            <pc:sldMk cId="30550501" sldId="462"/>
            <ac:spMk id="34" creationId="{66F29630-8D57-824B-B00D-EA0408B80622}"/>
          </ac:spMkLst>
        </pc:spChg>
        <pc:spChg chg="mod">
          <ac:chgData name="Khattab, Sherif" userId="c83b1e15-36f3-4f46-aceb-05aac24c545e" providerId="ADAL" clId="{CCBA98CA-D928-264B-BDA4-877EDF5A8B56}" dt="2021-02-25T15:23:36.356" v="431" actId="1076"/>
          <ac:spMkLst>
            <pc:docMk/>
            <pc:sldMk cId="30550501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CCBA98CA-D928-264B-BDA4-877EDF5A8B56}" dt="2021-02-25T15:23:10.220" v="424" actId="478"/>
          <ac:spMkLst>
            <pc:docMk/>
            <pc:sldMk cId="30550501" sldId="462"/>
            <ac:spMk id="15367" creationId="{C682B606-36D1-4D20-A0B5-489B0D19F6C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0" creationId="{10960EB8-7CBF-4864-9F04-14ADD6E3CE4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1" creationId="{2F6A9377-8E87-429E-804C-541C52E74552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3" creationId="{88A830AA-F338-489B-9C2C-A13FBE807D9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4" creationId="{84F833D6-F4AA-4D55-A2C2-E4AE1CB89299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5" creationId="{B2C14D48-2AAA-4018-B2DC-8ECE4527D670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6" creationId="{69E0A646-87AD-4FBE-914E-D2484E6FEFC3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0" creationId="{3ADB356A-E862-42A8-8D6A-3E725A391B0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1" creationId="{06F8BAC1-609D-456D-A2AC-5960F6E5553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2" creationId="{8C74E55C-C07F-4B52-800E-85A7DE3ABE8F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3" creationId="{278AFF7D-3B72-4762-BE22-9E2B44EC4A6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4" creationId="{92C01B71-7A47-4C92-AACB-849C68453456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5" creationId="{82717D57-0F04-42F4-BF6B-6708DA085B67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51" creationId="{E9BC0A36-3D1A-48BD-B3C2-4340B2971B80}"/>
          </ac:spMkLst>
        </pc:spChg>
        <pc:graphicFrameChg chg="mod">
          <ac:chgData name="Khattab, Sherif" userId="c83b1e15-36f3-4f46-aceb-05aac24c545e" providerId="ADAL" clId="{CCBA98CA-D928-264B-BDA4-877EDF5A8B56}" dt="2021-02-25T15:24:04.381" v="435" actId="1076"/>
          <ac:graphicFrameMkLst>
            <pc:docMk/>
            <pc:sldMk cId="30550501" sldId="462"/>
            <ac:graphicFrameMk id="15434" creationId="{9BDAD108-8745-49F7-A745-5930453D7CFC}"/>
          </ac:graphicFrameMkLst>
        </pc:graphicFrame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5" creationId="{EAB014E5-7383-4357-9EF8-FEDE0ED97AF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6" creationId="{DAB83A1B-AA94-4502-9E34-B6E5EC9E0B9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7" creationId="{219AC73F-DF4D-4C12-88C3-F69CE9864F37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8" creationId="{EB064ACF-3534-46F6-A362-17045B4F4A93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9" creationId="{52074E4C-3649-46B8-9A15-687B2251B9D9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6" creationId="{5A663216-B249-4211-892C-B481E718F2D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7" creationId="{7809CEC5-DBA8-4921-8BA1-6ACA7696374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8" creationId="{9B8F5093-0B70-42A9-8825-E4E4AB5C8E8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9" creationId="{597B19A8-F8BD-4E80-9090-6D2AAF0D7A3A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0" creationId="{5E2D026C-4BEF-467A-BA9D-ABCF07C1990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2" creationId="{62F4E21D-24B4-4DB4-B97E-BEA56275D3C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3" creationId="{0079FA74-3E7C-4CAA-98EE-29A5F7BC637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4" creationId="{A0402E6C-29BC-4EC1-8324-F05E0FEB0779}"/>
          </ac:cxnSpMkLst>
        </pc:cxnChg>
      </pc:sldChg>
      <pc:sldChg chg="add 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931898487" sldId="46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5068544" sldId="47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8432277" sldId="47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899682656" sldId="47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16205421" sldId="47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922282012" sldId="47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91706530" sldId="47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155444083" sldId="47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699784146" sldId="47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905532786" sldId="47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98367991" sldId="47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8690417" sldId="48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35438083" sldId="48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057102088" sldId="48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447634280" sldId="48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53139649" sldId="48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25073586" sldId="48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3821824" sldId="48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52566324" sldId="48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944056640" sldId="48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287903914" sldId="48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98407738" sldId="49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56847625" sldId="49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724765287" sldId="49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52191741" sldId="49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631551235" sldId="49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502517520" sldId="495"/>
        </pc:sldMkLst>
      </pc:sldChg>
      <pc:sldChg chg="modSp mod modAnim">
        <pc:chgData name="Khattab, Sherif" userId="c83b1e15-36f3-4f46-aceb-05aac24c545e" providerId="ADAL" clId="{CCBA98CA-D928-264B-BDA4-877EDF5A8B56}" dt="2021-02-25T15:22:09.726" v="395"/>
        <pc:sldMkLst>
          <pc:docMk/>
          <pc:sldMk cId="702367729" sldId="496"/>
        </pc:sldMkLst>
        <pc:spChg chg="mod">
          <ac:chgData name="Khattab, Sherif" userId="c83b1e15-36f3-4f46-aceb-05aac24c545e" providerId="ADAL" clId="{CCBA98CA-D928-264B-BDA4-877EDF5A8B56}" dt="2021-02-25T15:10:54.021" v="164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CCBA98CA-D928-264B-BDA4-877EDF5A8B56}" dt="2021-02-25T15:22:32.312" v="407"/>
        <pc:sldMkLst>
          <pc:docMk/>
          <pc:sldMk cId="4202616107" sldId="500"/>
        </pc:sldMkLst>
        <pc:spChg chg="mod">
          <ac:chgData name="Khattab, Sherif" userId="c83b1e15-36f3-4f46-aceb-05aac24c545e" providerId="ADAL" clId="{CCBA98CA-D928-264B-BDA4-877EDF5A8B56}" dt="2021-02-25T15:18:40.421" v="346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CCBA98CA-D928-264B-BDA4-877EDF5A8B56}" dt="2021-02-25T15:22:24.546" v="405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CCBA98CA-D928-264B-BDA4-877EDF5A8B56}" dt="2021-02-25T15:09:15.297" v="83"/>
        <pc:sldMkLst>
          <pc:docMk/>
          <pc:sldMk cId="2116864396" sldId="505"/>
        </pc:sldMkLst>
        <pc:spChg chg="mod">
          <ac:chgData name="Khattab, Sherif" userId="c83b1e15-36f3-4f46-aceb-05aac24c545e" providerId="ADAL" clId="{CCBA98CA-D928-264B-BDA4-877EDF5A8B56}" dt="2021-02-25T15:09:15.297" v="83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CCBA98CA-D928-264B-BDA4-877EDF5A8B56}" dt="2021-02-25T15:19:21.920" v="379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CCBA98CA-D928-264B-BDA4-877EDF5A8B56}" dt="2021-02-25T15:19:21.920" v="3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CCBA98CA-D928-264B-BDA4-877EDF5A8B56}" dt="2021-02-25T15:18:37.130" v="344" actId="2696"/>
        <pc:sldMkLst>
          <pc:docMk/>
          <pc:sldMk cId="2487721040" sldId="516"/>
        </pc:sldMkLst>
      </pc:sldChg>
      <pc:sldChg chg="del">
        <pc:chgData name="Khattab, Sherif" userId="c83b1e15-36f3-4f46-aceb-05aac24c545e" providerId="ADAL" clId="{CCBA98CA-D928-264B-BDA4-877EDF5A8B56}" dt="2021-02-25T15:19:24.604" v="380" actId="2696"/>
        <pc:sldMkLst>
          <pc:docMk/>
          <pc:sldMk cId="1616471687" sldId="518"/>
        </pc:sldMkLst>
      </pc:sldChg>
      <pc:sldChg chg="modSp mod modAnim">
        <pc:chgData name="Khattab, Sherif" userId="c83b1e15-36f3-4f46-aceb-05aac24c545e" providerId="ADAL" clId="{CCBA98CA-D928-264B-BDA4-877EDF5A8B56}" dt="2021-02-25T15:22:47.821" v="422"/>
        <pc:sldMkLst>
          <pc:docMk/>
          <pc:sldMk cId="2126070970" sldId="520"/>
        </pc:sldMkLst>
        <pc:spChg chg="mod">
          <ac:chgData name="Khattab, Sherif" userId="c83b1e15-36f3-4f46-aceb-05aac24c545e" providerId="ADAL" clId="{CCBA98CA-D928-264B-BDA4-877EDF5A8B56}" dt="2021-02-25T15:18:43.446" v="348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Khattab, Sherif" userId="c83b1e15-36f3-4f46-aceb-05aac24c545e" providerId="ADAL" clId="{CCBA98CA-D928-264B-BDA4-877EDF5A8B56}" dt="2021-02-25T15:22:38.779" v="419" actId="6549"/>
          <ac:spMkLst>
            <pc:docMk/>
            <pc:sldMk cId="2126070970" sldId="520"/>
            <ac:spMk id="3" creationId="{D7399D59-7ED8-4451-AEDE-1AC4DE33563A}"/>
          </ac:spMkLst>
        </pc:spChg>
      </pc:sldChg>
      <pc:sldChg chg="add ord modAnim">
        <pc:chgData name="Khattab, Sherif" userId="c83b1e15-36f3-4f46-aceb-05aac24c545e" providerId="ADAL" clId="{CCBA98CA-D928-264B-BDA4-877EDF5A8B56}" dt="2021-02-25T15:22:56.635" v="423" actId="20578"/>
        <pc:sldMkLst>
          <pc:docMk/>
          <pc:sldMk cId="3688450523" sldId="521"/>
        </pc:sldMkLst>
      </pc:sldChg>
      <pc:sldChg chg="add ord">
        <pc:chgData name="Khattab, Sherif" userId="c83b1e15-36f3-4f46-aceb-05aac24c545e" providerId="ADAL" clId="{CCBA98CA-D928-264B-BDA4-877EDF5A8B56}" dt="2021-02-25T15:22:56.635" v="423" actId="20578"/>
        <pc:sldMkLst>
          <pc:docMk/>
          <pc:sldMk cId="2393077361" sldId="522"/>
        </pc:sldMkLst>
      </pc:sldChg>
    </pc:docChg>
  </pc:docChgLst>
  <pc:docChgLst>
    <pc:chgData name="Sherif Khattab" userId="c83b1e15-36f3-4f46-aceb-05aac24c545e" providerId="ADAL" clId="{ABB67501-56CA-48C9-9ECA-2EC04BBE2D49}"/>
    <pc:docChg chg="undo custSel addSld delSld modSld">
      <pc:chgData name="Sherif Khattab" userId="c83b1e15-36f3-4f46-aceb-05aac24c545e" providerId="ADAL" clId="{ABB67501-56CA-48C9-9ECA-2EC04BBE2D49}" dt="2021-03-23T21:17:34.228" v="684" actId="1076"/>
      <pc:docMkLst>
        <pc:docMk/>
      </pc:docMkLst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4217920703" sldId="280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458028039" sldId="281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665817636" sldId="282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1685913677" sldId="325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4145898815" sldId="326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2678529084" sldId="327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1616275" sldId="328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998173857" sldId="329"/>
        </pc:sldMkLst>
      </pc:sldChg>
      <pc:sldChg chg="modSp modAnim">
        <pc:chgData name="Sherif Khattab" userId="c83b1e15-36f3-4f46-aceb-05aac24c545e" providerId="ADAL" clId="{ABB67501-56CA-48C9-9ECA-2EC04BBE2D49}" dt="2021-03-23T13:48:35.057" v="45" actId="20577"/>
        <pc:sldMkLst>
          <pc:docMk/>
          <pc:sldMk cId="702367729" sldId="496"/>
        </pc:sldMkLst>
        <pc:spChg chg="mod">
          <ac:chgData name="Sherif Khattab" userId="c83b1e15-36f3-4f46-aceb-05aac24c545e" providerId="ADAL" clId="{ABB67501-56CA-48C9-9ECA-2EC04BBE2D49}" dt="2021-03-23T13:48:35.057" v="45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ABB67501-56CA-48C9-9ECA-2EC04BBE2D49}" dt="2021-03-23T14:30:52.499" v="476" actId="6549"/>
        <pc:sldMkLst>
          <pc:docMk/>
          <pc:sldMk cId="4202616107" sldId="500"/>
        </pc:sldMkLst>
        <pc:spChg chg="mod">
          <ac:chgData name="Sherif Khattab" userId="c83b1e15-36f3-4f46-aceb-05aac24c545e" providerId="ADAL" clId="{ABB67501-56CA-48C9-9ECA-2EC04BBE2D49}" dt="2021-03-23T14:30:52.499" v="476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ABB67501-56CA-48C9-9ECA-2EC04BBE2D49}" dt="2021-03-23T13:49:33.059" v="134" actId="20577"/>
        <pc:sldMkLst>
          <pc:docMk/>
          <pc:sldMk cId="2116864396" sldId="505"/>
        </pc:sldMkLst>
        <pc:spChg chg="mod">
          <ac:chgData name="Sherif Khattab" userId="c83b1e15-36f3-4f46-aceb-05aac24c545e" providerId="ADAL" clId="{ABB67501-56CA-48C9-9ECA-2EC04BBE2D49}" dt="2021-03-23T13:49:33.059" v="13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ABB67501-56CA-48C9-9ECA-2EC04BBE2D49}" dt="2021-03-23T13:50:02.610" v="179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ABB67501-56CA-48C9-9ECA-2EC04BBE2D49}" dt="2021-03-23T13:50:02.610" v="1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Sherif Khattab" userId="c83b1e15-36f3-4f46-aceb-05aac24c545e" providerId="ADAL" clId="{ABB67501-56CA-48C9-9ECA-2EC04BBE2D49}" dt="2021-03-23T14:31:11.909" v="496" actId="20577"/>
        <pc:sldMkLst>
          <pc:docMk/>
          <pc:sldMk cId="3106578269" sldId="548"/>
        </pc:sldMkLst>
        <pc:spChg chg="mod">
          <ac:chgData name="Sherif Khattab" userId="c83b1e15-36f3-4f46-aceb-05aac24c545e" providerId="ADAL" clId="{ABB67501-56CA-48C9-9ECA-2EC04BBE2D49}" dt="2021-03-23T14:31:11.909" v="49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addSp modSp new mod">
        <pc:chgData name="Sherif Khattab" userId="c83b1e15-36f3-4f46-aceb-05aac24c545e" providerId="ADAL" clId="{ABB67501-56CA-48C9-9ECA-2EC04BBE2D49}" dt="2021-03-23T21:10:56.577" v="536" actId="1076"/>
        <pc:sldMkLst>
          <pc:docMk/>
          <pc:sldMk cId="428283555" sldId="549"/>
        </pc:sldMkLst>
        <pc:spChg chg="mod">
          <ac:chgData name="Sherif Khattab" userId="c83b1e15-36f3-4f46-aceb-05aac24c545e" providerId="ADAL" clId="{ABB67501-56CA-48C9-9ECA-2EC04BBE2D49}" dt="2021-03-23T21:10:50.229" v="533" actId="20577"/>
          <ac:spMkLst>
            <pc:docMk/>
            <pc:sldMk cId="428283555" sldId="549"/>
            <ac:spMk id="2" creationId="{01EAC1CE-4716-4377-940B-64885BE6E415}"/>
          </ac:spMkLst>
        </pc:spChg>
        <pc:picChg chg="add mod">
          <ac:chgData name="Sherif Khattab" userId="c83b1e15-36f3-4f46-aceb-05aac24c545e" providerId="ADAL" clId="{ABB67501-56CA-48C9-9ECA-2EC04BBE2D49}" dt="2021-03-23T21:10:56.577" v="536" actId="1076"/>
          <ac:picMkLst>
            <pc:docMk/>
            <pc:sldMk cId="428283555" sldId="549"/>
            <ac:picMk id="7" creationId="{748BD98A-B7E7-49C0-B083-C77FF028E93A}"/>
          </ac:picMkLst>
        </pc:pic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1152972563" sldId="549"/>
        </pc:sldMkLst>
      </pc:sldChg>
      <pc:sldChg chg="addSp modSp new mod">
        <pc:chgData name="Sherif Khattab" userId="c83b1e15-36f3-4f46-aceb-05aac24c545e" providerId="ADAL" clId="{ABB67501-56CA-48C9-9ECA-2EC04BBE2D49}" dt="2021-03-23T21:11:45.228" v="583" actId="1076"/>
        <pc:sldMkLst>
          <pc:docMk/>
          <pc:sldMk cId="260112464" sldId="550"/>
        </pc:sldMkLst>
        <pc:spChg chg="mod">
          <ac:chgData name="Sherif Khattab" userId="c83b1e15-36f3-4f46-aceb-05aac24c545e" providerId="ADAL" clId="{ABB67501-56CA-48C9-9ECA-2EC04BBE2D49}" dt="2021-03-23T21:11:39.059" v="580" actId="20577"/>
          <ac:spMkLst>
            <pc:docMk/>
            <pc:sldMk cId="260112464" sldId="550"/>
            <ac:spMk id="2" creationId="{77C691EC-34DD-4168-A6E5-60DF944D7568}"/>
          </ac:spMkLst>
        </pc:spChg>
        <pc:picChg chg="add mod">
          <ac:chgData name="Sherif Khattab" userId="c83b1e15-36f3-4f46-aceb-05aac24c545e" providerId="ADAL" clId="{ABB67501-56CA-48C9-9ECA-2EC04BBE2D49}" dt="2021-03-23T21:11:45.228" v="583" actId="1076"/>
          <ac:picMkLst>
            <pc:docMk/>
            <pc:sldMk cId="260112464" sldId="550"/>
            <ac:picMk id="7" creationId="{12EB6F70-A5FF-44C4-B29D-68B767E28C32}"/>
          </ac:picMkLst>
        </pc:pic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817296558" sldId="550"/>
        </pc:sldMkLst>
      </pc:sldChg>
      <pc:sldChg chg="addSp delSp modSp new mod">
        <pc:chgData name="Sherif Khattab" userId="c83b1e15-36f3-4f46-aceb-05aac24c545e" providerId="ADAL" clId="{ABB67501-56CA-48C9-9ECA-2EC04BBE2D49}" dt="2021-03-23T21:12:52.560" v="619" actId="1076"/>
        <pc:sldMkLst>
          <pc:docMk/>
          <pc:sldMk cId="2345527345" sldId="551"/>
        </pc:sldMkLst>
        <pc:spChg chg="mod">
          <ac:chgData name="Sherif Khattab" userId="c83b1e15-36f3-4f46-aceb-05aac24c545e" providerId="ADAL" clId="{ABB67501-56CA-48C9-9ECA-2EC04BBE2D49}" dt="2021-03-23T21:12:19.240" v="614" actId="20577"/>
          <ac:spMkLst>
            <pc:docMk/>
            <pc:sldMk cId="2345527345" sldId="551"/>
            <ac:spMk id="2" creationId="{A5A46C4B-8311-459C-96B7-86C029AABA30}"/>
          </ac:spMkLst>
        </pc:spChg>
        <pc:picChg chg="add mod">
          <ac:chgData name="Sherif Khattab" userId="c83b1e15-36f3-4f46-aceb-05aac24c545e" providerId="ADAL" clId="{ABB67501-56CA-48C9-9ECA-2EC04BBE2D49}" dt="2021-03-23T21:12:52.560" v="619" actId="1076"/>
          <ac:picMkLst>
            <pc:docMk/>
            <pc:sldMk cId="2345527345" sldId="551"/>
            <ac:picMk id="8" creationId="{7D2264EE-41BF-4FDF-8C91-6CB53FB6D7B6}"/>
          </ac:picMkLst>
        </pc:picChg>
        <pc:inkChg chg="add del">
          <ac:chgData name="Sherif Khattab" userId="c83b1e15-36f3-4f46-aceb-05aac24c545e" providerId="ADAL" clId="{ABB67501-56CA-48C9-9ECA-2EC04BBE2D49}" dt="2021-03-23T21:12:22.614" v="616"/>
          <ac:inkMkLst>
            <pc:docMk/>
            <pc:sldMk cId="2345527345" sldId="551"/>
            <ac:inkMk id="6" creationId="{06A5A3D0-9568-4F1B-82C6-A32168EA1997}"/>
          </ac:inkMkLst>
        </pc:ink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3946314330" sldId="551"/>
        </pc:sldMkLst>
      </pc:sldChg>
      <pc:sldChg chg="del">
        <pc:chgData name="Sherif Khattab" userId="c83b1e15-36f3-4f46-aceb-05aac24c545e" providerId="ADAL" clId="{ABB67501-56CA-48C9-9ECA-2EC04BBE2D49}" dt="2021-03-23T13:48:47.935" v="47" actId="47"/>
        <pc:sldMkLst>
          <pc:docMk/>
          <pc:sldMk cId="1029481760" sldId="552"/>
        </pc:sldMkLst>
      </pc:sldChg>
      <pc:sldChg chg="addSp modSp new mod">
        <pc:chgData name="Sherif Khattab" userId="c83b1e15-36f3-4f46-aceb-05aac24c545e" providerId="ADAL" clId="{ABB67501-56CA-48C9-9ECA-2EC04BBE2D49}" dt="2021-03-23T21:13:37.501" v="631" actId="1076"/>
        <pc:sldMkLst>
          <pc:docMk/>
          <pc:sldMk cId="2710081899" sldId="552"/>
        </pc:sldMkLst>
        <pc:spChg chg="mod">
          <ac:chgData name="Sherif Khattab" userId="c83b1e15-36f3-4f46-aceb-05aac24c545e" providerId="ADAL" clId="{ABB67501-56CA-48C9-9ECA-2EC04BBE2D49}" dt="2021-03-23T21:13:31.238" v="627" actId="20577"/>
          <ac:spMkLst>
            <pc:docMk/>
            <pc:sldMk cId="2710081899" sldId="552"/>
            <ac:spMk id="2" creationId="{2B691CB9-8960-42D1-A3A6-642BF013F53F}"/>
          </ac:spMkLst>
        </pc:spChg>
        <pc:picChg chg="add mod">
          <ac:chgData name="Sherif Khattab" userId="c83b1e15-36f3-4f46-aceb-05aac24c545e" providerId="ADAL" clId="{ABB67501-56CA-48C9-9ECA-2EC04BBE2D49}" dt="2021-03-23T21:13:37.501" v="631" actId="1076"/>
          <ac:picMkLst>
            <pc:docMk/>
            <pc:sldMk cId="2710081899" sldId="552"/>
            <ac:picMk id="7" creationId="{9CA173C7-CFE1-43A8-B90F-EAD9CEA44BA0}"/>
          </ac:picMkLst>
        </pc:picChg>
      </pc:sldChg>
      <pc:sldChg chg="addSp delSp modSp new mod">
        <pc:chgData name="Sherif Khattab" userId="c83b1e15-36f3-4f46-aceb-05aac24c545e" providerId="ADAL" clId="{ABB67501-56CA-48C9-9ECA-2EC04BBE2D49}" dt="2021-03-23T21:17:34.228" v="684" actId="1076"/>
        <pc:sldMkLst>
          <pc:docMk/>
          <pc:sldMk cId="610468400" sldId="553"/>
        </pc:sldMkLst>
        <pc:spChg chg="mod">
          <ac:chgData name="Sherif Khattab" userId="c83b1e15-36f3-4f46-aceb-05aac24c545e" providerId="ADAL" clId="{ABB67501-56CA-48C9-9ECA-2EC04BBE2D49}" dt="2021-03-23T21:14:01.418" v="641" actId="20577"/>
          <ac:spMkLst>
            <pc:docMk/>
            <pc:sldMk cId="610468400" sldId="553"/>
            <ac:spMk id="2" creationId="{F81FC823-7F2D-4AFA-8BEA-9D376863D28A}"/>
          </ac:spMkLst>
        </pc:spChg>
        <pc:picChg chg="add del mod">
          <ac:chgData name="Sherif Khattab" userId="c83b1e15-36f3-4f46-aceb-05aac24c545e" providerId="ADAL" clId="{ABB67501-56CA-48C9-9ECA-2EC04BBE2D49}" dt="2021-03-23T21:17:15.136" v="681" actId="478"/>
          <ac:picMkLst>
            <pc:docMk/>
            <pc:sldMk cId="610468400" sldId="553"/>
            <ac:picMk id="7" creationId="{38573E59-0DF1-45A0-B843-E63C6D332361}"/>
          </ac:picMkLst>
        </pc:picChg>
        <pc:picChg chg="add mod">
          <ac:chgData name="Sherif Khattab" userId="c83b1e15-36f3-4f46-aceb-05aac24c545e" providerId="ADAL" clId="{ABB67501-56CA-48C9-9ECA-2EC04BBE2D49}" dt="2021-03-23T21:17:34.228" v="684" actId="1076"/>
          <ac:picMkLst>
            <pc:docMk/>
            <pc:sldMk cId="610468400" sldId="553"/>
            <ac:picMk id="9" creationId="{41C8A7CC-BBC8-4C03-A79C-1438FBEAAC04}"/>
          </ac:picMkLst>
        </pc:picChg>
      </pc:sldChg>
      <pc:sldChg chg="del">
        <pc:chgData name="Sherif Khattab" userId="c83b1e15-36f3-4f46-aceb-05aac24c545e" providerId="ADAL" clId="{ABB67501-56CA-48C9-9ECA-2EC04BBE2D49}" dt="2021-03-23T13:49:41.717" v="135" actId="47"/>
        <pc:sldMkLst>
          <pc:docMk/>
          <pc:sldMk cId="2119743574" sldId="553"/>
        </pc:sldMkLst>
      </pc:sldChg>
      <pc:sldChg chg="del">
        <pc:chgData name="Sherif Khattab" userId="c83b1e15-36f3-4f46-aceb-05aac24c545e" providerId="ADAL" clId="{ABB67501-56CA-48C9-9ECA-2EC04BBE2D49}" dt="2021-03-23T13:49:41.717" v="135" actId="47"/>
        <pc:sldMkLst>
          <pc:docMk/>
          <pc:sldMk cId="2339589969" sldId="554"/>
        </pc:sldMkLst>
      </pc:sldChg>
      <pc:sldChg chg="addSp modSp new mod">
        <pc:chgData name="Sherif Khattab" userId="c83b1e15-36f3-4f46-aceb-05aac24c545e" providerId="ADAL" clId="{ABB67501-56CA-48C9-9ECA-2EC04BBE2D49}" dt="2021-03-23T21:14:35.179" v="680" actId="1076"/>
        <pc:sldMkLst>
          <pc:docMk/>
          <pc:sldMk cId="3409659747" sldId="554"/>
        </pc:sldMkLst>
        <pc:spChg chg="mod">
          <ac:chgData name="Sherif Khattab" userId="c83b1e15-36f3-4f46-aceb-05aac24c545e" providerId="ADAL" clId="{ABB67501-56CA-48C9-9ECA-2EC04BBE2D49}" dt="2021-03-23T21:14:29.298" v="677" actId="20577"/>
          <ac:spMkLst>
            <pc:docMk/>
            <pc:sldMk cId="3409659747" sldId="554"/>
            <ac:spMk id="2" creationId="{EC313659-8880-4DDA-93B7-85BCBDB8768C}"/>
          </ac:spMkLst>
        </pc:spChg>
        <pc:picChg chg="add mod">
          <ac:chgData name="Sherif Khattab" userId="c83b1e15-36f3-4f46-aceb-05aac24c545e" providerId="ADAL" clId="{ABB67501-56CA-48C9-9ECA-2EC04BBE2D49}" dt="2021-03-23T21:14:35.179" v="680" actId="1076"/>
          <ac:picMkLst>
            <pc:docMk/>
            <pc:sldMk cId="3409659747" sldId="554"/>
            <ac:picMk id="7" creationId="{F4128190-26C4-41BF-98AA-E468CE1CAE9D}"/>
          </ac:picMkLst>
        </pc:picChg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812759976" sldId="555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2070430566" sldId="556"/>
        </pc:sldMkLst>
      </pc:sldChg>
    </pc:docChg>
  </pc:docChgLst>
  <pc:docChgLst>
    <pc:chgData name="Khattab, Sherif" userId="c83b1e15-36f3-4f46-aceb-05aac24c545e" providerId="ADAL" clId="{F211250E-BB3C-6A46-8CD0-5CF62C997D8E}"/>
    <pc:docChg chg="undo custSel addSld delSld modSld">
      <pc:chgData name="Khattab, Sherif" userId="c83b1e15-36f3-4f46-aceb-05aac24c545e" providerId="ADAL" clId="{F211250E-BB3C-6A46-8CD0-5CF62C997D8E}" dt="2021-03-16T03:21:33.060" v="580"/>
      <pc:docMkLst>
        <pc:docMk/>
      </pc:docMkLst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741449065" sldId="257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530278779" sldId="258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2964626202" sldId="259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936872045" sldId="260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3101524373" sldId="264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1987170174" sldId="265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2377821666" sldId="266"/>
        </pc:sldMkLst>
      </pc:sldChg>
      <pc:sldChg chg="del">
        <pc:chgData name="Khattab, Sherif" userId="c83b1e15-36f3-4f46-aceb-05aac24c545e" providerId="ADAL" clId="{F211250E-BB3C-6A46-8CD0-5CF62C997D8E}" dt="2021-03-16T03:06:35.829" v="145" actId="2696"/>
        <pc:sldMkLst>
          <pc:docMk/>
          <pc:sldMk cId="1762877546" sldId="267"/>
        </pc:sldMkLst>
      </pc:sldChg>
      <pc:sldChg chg="del">
        <pc:chgData name="Khattab, Sherif" userId="c83b1e15-36f3-4f46-aceb-05aac24c545e" providerId="ADAL" clId="{F211250E-BB3C-6A46-8CD0-5CF62C997D8E}" dt="2021-03-16T03:06:35.138" v="144" actId="2696"/>
        <pc:sldMkLst>
          <pc:docMk/>
          <pc:sldMk cId="1964584242" sldId="268"/>
        </pc:sldMkLst>
      </pc:sldChg>
      <pc:sldChg chg="del">
        <pc:chgData name="Khattab, Sherif" userId="c83b1e15-36f3-4f46-aceb-05aac24c545e" providerId="ADAL" clId="{F211250E-BB3C-6A46-8CD0-5CF62C997D8E}" dt="2021-03-16T03:06:36.471" v="146" actId="2696"/>
        <pc:sldMkLst>
          <pc:docMk/>
          <pc:sldMk cId="3420719142" sldId="269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2400270920" sldId="270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958726580" sldId="271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2872089159" sldId="272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1290114436" sldId="273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4072084408" sldId="274"/>
        </pc:sldMkLst>
      </pc:sldChg>
      <pc:sldChg chg="del">
        <pc:chgData name="Khattab, Sherif" userId="c83b1e15-36f3-4f46-aceb-05aac24c545e" providerId="ADAL" clId="{F211250E-BB3C-6A46-8CD0-5CF62C997D8E}" dt="2021-03-16T03:07:00.128" v="151" actId="2696"/>
        <pc:sldMkLst>
          <pc:docMk/>
          <pc:sldMk cId="2133180735" sldId="275"/>
        </pc:sldMkLst>
      </pc:sldChg>
      <pc:sldChg chg="del">
        <pc:chgData name="Khattab, Sherif" userId="c83b1e15-36f3-4f46-aceb-05aac24c545e" providerId="ADAL" clId="{F211250E-BB3C-6A46-8CD0-5CF62C997D8E}" dt="2021-03-16T03:06:58.659" v="150" actId="2696"/>
        <pc:sldMkLst>
          <pc:docMk/>
          <pc:sldMk cId="731436851" sldId="276"/>
        </pc:sldMkLst>
      </pc:sldChg>
      <pc:sldChg chg="del">
        <pc:chgData name="Khattab, Sherif" userId="c83b1e15-36f3-4f46-aceb-05aac24c545e" providerId="ADAL" clId="{F211250E-BB3C-6A46-8CD0-5CF62C997D8E}" dt="2021-03-16T03:06:56.069" v="149" actId="2696"/>
        <pc:sldMkLst>
          <pc:docMk/>
          <pc:sldMk cId="4072270220" sldId="277"/>
        </pc:sldMkLst>
      </pc:sldChg>
      <pc:sldChg chg="del">
        <pc:chgData name="Khattab, Sherif" userId="c83b1e15-36f3-4f46-aceb-05aac24c545e" providerId="ADAL" clId="{F211250E-BB3C-6A46-8CD0-5CF62C997D8E}" dt="2021-03-16T03:06:50.527" v="147" actId="2696"/>
        <pc:sldMkLst>
          <pc:docMk/>
          <pc:sldMk cId="4127952582" sldId="283"/>
        </pc:sldMkLst>
      </pc:sldChg>
      <pc:sldChg chg="del">
        <pc:chgData name="Khattab, Sherif" userId="c83b1e15-36f3-4f46-aceb-05aac24c545e" providerId="ADAL" clId="{F211250E-BB3C-6A46-8CD0-5CF62C997D8E}" dt="2021-03-16T03:06:54.368" v="148" actId="2696"/>
        <pc:sldMkLst>
          <pc:docMk/>
          <pc:sldMk cId="4127073533" sldId="294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404151404" sldId="296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4196686006" sldId="297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2399762591" sldId="298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3537317818" sldId="299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011171885" sldId="300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4008305597" sldId="300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008305597" sldId="300"/>
            <ac:spMk id="23" creationId="{F4D29084-1026-E54B-BF3E-E7E6CBF47B90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97129254" sldId="301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997127518" sldId="301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997127518" sldId="301"/>
            <ac:spMk id="24" creationId="{091F4296-004E-CE49-AAFA-55B15C5F45C4}"/>
          </ac:spMkLst>
        </pc:spChg>
      </pc:sldChg>
      <pc:sldChg chg="modSp add mod modTransition">
        <pc:chgData name="Khattab, Sherif" userId="c83b1e15-36f3-4f46-aceb-05aac24c545e" providerId="ADAL" clId="{F211250E-BB3C-6A46-8CD0-5CF62C997D8E}" dt="2021-03-16T03:07:29.384" v="155" actId="27636"/>
        <pc:sldMkLst>
          <pc:docMk/>
          <pc:sldMk cId="3326577638" sldId="302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3326577638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F211250E-BB3C-6A46-8CD0-5CF62C997D8E}" dt="2021-03-16T03:07:29.384" v="155" actId="27636"/>
          <ac:spMkLst>
            <pc:docMk/>
            <pc:sldMk cId="3326577638" sldId="302"/>
            <ac:spMk id="65539" creationId="{1743E249-B634-F84F-8890-BC07F8AC8CD0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725943932" sldId="302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675313416" sldId="303"/>
        </pc:sldMkLst>
      </pc:sldChg>
      <pc:sldChg chg="modSp add mod modTransition">
        <pc:chgData name="Khattab, Sherif" userId="c83b1e15-36f3-4f46-aceb-05aac24c545e" providerId="ADAL" clId="{F211250E-BB3C-6A46-8CD0-5CF62C997D8E}" dt="2021-03-16T03:07:29.451" v="156" actId="27636"/>
        <pc:sldMkLst>
          <pc:docMk/>
          <pc:sldMk cId="4070646933" sldId="303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070646933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F211250E-BB3C-6A46-8CD0-5CF62C997D8E}" dt="2021-03-16T03:07:29.451" v="156" actId="27636"/>
          <ac:spMkLst>
            <pc:docMk/>
            <pc:sldMk cId="4070646933" sldId="303"/>
            <ac:spMk id="66563" creationId="{DCA6B586-27BD-9340-845C-D7720A3F92DA}"/>
          </ac:spMkLst>
        </pc:spChg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507094966" sldId="304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507094966" sldId="304"/>
            <ac:spMk id="55" creationId="{66C99394-0F40-314C-B56B-DE6569C19673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485301007" sldId="304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638473689" sldId="305"/>
        </pc:sldMkLst>
      </pc:sldChg>
      <pc:sldChg chg="modSp add mod modTransition">
        <pc:chgData name="Khattab, Sherif" userId="c83b1e15-36f3-4f46-aceb-05aac24c545e" providerId="ADAL" clId="{F211250E-BB3C-6A46-8CD0-5CF62C997D8E}" dt="2021-03-16T03:07:29.483" v="157" actId="27636"/>
        <pc:sldMkLst>
          <pc:docMk/>
          <pc:sldMk cId="1421422092" sldId="305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421422092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F211250E-BB3C-6A46-8CD0-5CF62C997D8E}" dt="2021-03-16T03:07:29.483" v="157" actId="27636"/>
          <ac:spMkLst>
            <pc:docMk/>
            <pc:sldMk cId="1421422092" sldId="305"/>
            <ac:spMk id="68611" creationId="{B733C6B2-F4AA-8A40-9EB2-C636662E40D8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275314897" sldId="306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546125415" sldId="306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546125415" sldId="306"/>
            <ac:spMk id="7" creationId="{A8397ACB-E0F4-FE42-BFD3-36927CFF1860}"/>
          </ac:spMkLst>
        </pc:spChg>
      </pc:sldChg>
      <pc:sldChg chg="modSp add mod modTransition">
        <pc:chgData name="Khattab, Sherif" userId="c83b1e15-36f3-4f46-aceb-05aac24c545e" providerId="ADAL" clId="{F211250E-BB3C-6A46-8CD0-5CF62C997D8E}" dt="2021-03-16T03:07:29.507" v="158" actId="27636"/>
        <pc:sldMkLst>
          <pc:docMk/>
          <pc:sldMk cId="1253961903" sldId="307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25396190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F211250E-BB3C-6A46-8CD0-5CF62C997D8E}" dt="2021-03-16T03:07:29.507" v="158" actId="27636"/>
          <ac:spMkLst>
            <pc:docMk/>
            <pc:sldMk cId="1253961903" sldId="307"/>
            <ac:spMk id="70658" creationId="{51232B28-397F-FD45-89DD-5AE99EC4BEEB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810140743" sldId="307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333191966" sldId="322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333191966" sldId="322"/>
            <ac:spMk id="41" creationId="{7DE61244-624F-224D-B913-B6BEB9108FB1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150368142" sldId="322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711733204" sldId="323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711733204" sldId="323"/>
            <ac:spMk id="4" creationId="{E753EC89-1EB2-2544-B99B-802A30867E26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329139193" sldId="323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202787909" sldId="324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202787909" sldId="324"/>
            <ac:spMk id="110" creationId="{10D9F2C4-A5AC-0442-9913-32D5CE205C31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681558773" sldId="324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685913677" sldId="325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685913677" sldId="325"/>
            <ac:spMk id="125" creationId="{51B034F3-8E6A-6542-8405-5BB382E80D0A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832034141" sldId="325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749946994" sldId="326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4145898815" sldId="326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145898815" sldId="326"/>
            <ac:spMk id="4" creationId="{DAB91284-1D8B-204E-8583-15360BFEFCCB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510547112" sldId="327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678529084" sldId="327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678529084" sldId="327"/>
            <ac:spMk id="292" creationId="{C13D240D-F0A0-3841-884C-711F5A23EC23}"/>
          </ac:spMkLst>
        </pc:spChg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616275" sldId="328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616275" sldId="328"/>
            <ac:spMk id="4" creationId="{361C86D4-783D-9B4E-BB82-DDFF38B1349C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51228256" sldId="328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99752380" sldId="329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3998173857" sldId="329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3998173857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F211250E-BB3C-6A46-8CD0-5CF62C997D8E}" dt="2021-03-16T03:05:54.543" v="131" actId="2696"/>
        <pc:sldMkLst>
          <pc:docMk/>
          <pc:sldMk cId="2482587836" sldId="487"/>
        </pc:sldMkLst>
      </pc:sldChg>
      <pc:sldChg chg="del">
        <pc:chgData name="Khattab, Sherif" userId="c83b1e15-36f3-4f46-aceb-05aac24c545e" providerId="ADAL" clId="{F211250E-BB3C-6A46-8CD0-5CF62C997D8E}" dt="2021-03-16T03:05:54.917" v="132" actId="2696"/>
        <pc:sldMkLst>
          <pc:docMk/>
          <pc:sldMk cId="3936848013" sldId="488"/>
        </pc:sldMkLst>
      </pc:sldChg>
      <pc:sldChg chg="del">
        <pc:chgData name="Khattab, Sherif" userId="c83b1e15-36f3-4f46-aceb-05aac24c545e" providerId="ADAL" clId="{F211250E-BB3C-6A46-8CD0-5CF62C997D8E}" dt="2021-03-16T03:05:55.239" v="133" actId="2696"/>
        <pc:sldMkLst>
          <pc:docMk/>
          <pc:sldMk cId="4132993662" sldId="489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537398195" sldId="490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907216448" sldId="491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636025134" sldId="492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231356886" sldId="493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872131497" sldId="494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089473434" sldId="495"/>
        </pc:sldMkLst>
      </pc:sldChg>
      <pc:sldChg chg="modSp modAnim">
        <pc:chgData name="Khattab, Sherif" userId="c83b1e15-36f3-4f46-aceb-05aac24c545e" providerId="ADAL" clId="{F211250E-BB3C-6A46-8CD0-5CF62C997D8E}" dt="2021-03-16T03:03:38.837" v="19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211250E-BB3C-6A46-8CD0-5CF62C997D8E}" dt="2021-03-16T03:03:38.837" v="19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F211250E-BB3C-6A46-8CD0-5CF62C997D8E}" dt="2021-03-16T03:21:14.181" v="575"/>
        <pc:sldMkLst>
          <pc:docMk/>
          <pc:sldMk cId="4202616107" sldId="500"/>
        </pc:sldMkLst>
        <pc:spChg chg="mod">
          <ac:chgData name="Khattab, Sherif" userId="c83b1e15-36f3-4f46-aceb-05aac24c545e" providerId="ADAL" clId="{F211250E-BB3C-6A46-8CD0-5CF62C997D8E}" dt="2021-03-16T03:20:59.557" v="57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F211250E-BB3C-6A46-8CD0-5CF62C997D8E}" dt="2021-03-16T03:20:29.946" v="530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F211250E-BB3C-6A46-8CD0-5CF62C997D8E}" dt="2021-03-16T03:08:43.182" v="174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F211250E-BB3C-6A46-8CD0-5CF62C997D8E}" dt="2021-03-16T03:08:43.182" v="17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F211250E-BB3C-6A46-8CD0-5CF62C997D8E}" dt="2021-03-16T03:10:10.044" v="200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F211250E-BB3C-6A46-8CD0-5CF62C997D8E}" dt="2021-03-16T03:10:10.044" v="20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del mod modAnim">
        <pc:chgData name="Khattab, Sherif" userId="c83b1e15-36f3-4f46-aceb-05aac24c545e" providerId="ADAL" clId="{F211250E-BB3C-6A46-8CD0-5CF62C997D8E}" dt="2021-03-16T03:21:24.582" v="578"/>
        <pc:sldMkLst>
          <pc:docMk/>
          <pc:sldMk cId="3106578269" sldId="548"/>
        </pc:sldMkLst>
        <pc:spChg chg="mod">
          <ac:chgData name="Khattab, Sherif" userId="c83b1e15-36f3-4f46-aceb-05aac24c545e" providerId="ADAL" clId="{F211250E-BB3C-6A46-8CD0-5CF62C997D8E}" dt="2021-03-16T03:20:56.189" v="570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F211250E-BB3C-6A46-8CD0-5CF62C997D8E}" dt="2021-03-16T03:20:39.858" v="537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F211250E-BB3C-6A46-8CD0-5CF62C997D8E}" dt="2021-03-16T03:21:33.060" v="580"/>
        <pc:sldMkLst>
          <pc:docMk/>
          <pc:sldMk cId="2591193417" sldId="549"/>
        </pc:sldMkLst>
        <pc:spChg chg="mod">
          <ac:chgData name="Khattab, Sherif" userId="c83b1e15-36f3-4f46-aceb-05aac24c545e" providerId="ADAL" clId="{F211250E-BB3C-6A46-8CD0-5CF62C997D8E}" dt="2021-03-16T03:20:50.571" v="565" actId="20577"/>
          <ac:spMkLst>
            <pc:docMk/>
            <pc:sldMk cId="2591193417" sldId="549"/>
            <ac:spMk id="2" creationId="{EEFB916A-40A7-074E-ADDB-7F3FE7EB586C}"/>
          </ac:spMkLst>
        </pc:spChg>
        <pc:spChg chg="mod">
          <ac:chgData name="Khattab, Sherif" userId="c83b1e15-36f3-4f46-aceb-05aac24c545e" providerId="ADAL" clId="{F211250E-BB3C-6A46-8CD0-5CF62C997D8E}" dt="2021-03-16T03:20:52.824" v="568" actId="20577"/>
          <ac:spMkLst>
            <pc:docMk/>
            <pc:sldMk cId="2591193417" sldId="549"/>
            <ac:spMk id="3" creationId="{F9036E6D-4367-BA4C-8F4E-21DD295BF6D3}"/>
          </ac:spMkLst>
        </pc:spChg>
      </pc:sldChg>
      <pc:sldChg chg="del">
        <pc:chgData name="Khattab, Sherif" userId="c83b1e15-36f3-4f46-aceb-05aac24c545e" providerId="ADAL" clId="{F211250E-BB3C-6A46-8CD0-5CF62C997D8E}" dt="2021-03-16T03:04:08.673" v="29" actId="2696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F211250E-BB3C-6A46-8CD0-5CF62C997D8E}" dt="2021-03-16T03:04:09.029" v="30" actId="2696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F211250E-BB3C-6A46-8CD0-5CF62C997D8E}" dt="2021-03-16T03:04:09.135" v="31" actId="2696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F211250E-BB3C-6A46-8CD0-5CF62C997D8E}" dt="2021-03-16T03:04:09.503" v="32" actId="2696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F211250E-BB3C-6A46-8CD0-5CF62C997D8E}" dt="2021-03-16T03:04:09.831" v="33" actId="2696"/>
        <pc:sldMkLst>
          <pc:docMk/>
          <pc:sldMk cId="3204705229" sldId="561"/>
        </pc:sldMkLst>
      </pc:sldChg>
      <pc:sldChg chg="del">
        <pc:chgData name="Khattab, Sherif" userId="c83b1e15-36f3-4f46-aceb-05aac24c545e" providerId="ADAL" clId="{F211250E-BB3C-6A46-8CD0-5CF62C997D8E}" dt="2021-03-16T03:04:10.258" v="34" actId="2696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F211250E-BB3C-6A46-8CD0-5CF62C997D8E}" dt="2021-03-16T03:04:10.587" v="35" actId="2696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F211250E-BB3C-6A46-8CD0-5CF62C997D8E}" dt="2021-03-16T03:04:10.984" v="36" actId="2696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F211250E-BB3C-6A46-8CD0-5CF62C997D8E}" dt="2021-03-16T03:04:11.366" v="37" actId="2696"/>
        <pc:sldMkLst>
          <pc:docMk/>
          <pc:sldMk cId="3791947110" sldId="565"/>
        </pc:sldMkLst>
      </pc:sldChg>
      <pc:sldChg chg="del">
        <pc:chgData name="Khattab, Sherif" userId="c83b1e15-36f3-4f46-aceb-05aac24c545e" providerId="ADAL" clId="{F211250E-BB3C-6A46-8CD0-5CF62C997D8E}" dt="2021-03-16T03:04:11.709" v="38" actId="2696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F211250E-BB3C-6A46-8CD0-5CF62C997D8E}" dt="2021-03-16T03:04:08.565" v="28" actId="2696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F211250E-BB3C-6A46-8CD0-5CF62C997D8E}" dt="2021-03-16T03:04:07.896" v="26" actId="2696"/>
        <pc:sldMkLst>
          <pc:docMk/>
          <pc:sldMk cId="3696933530" sldId="568"/>
        </pc:sldMkLst>
      </pc:sldChg>
      <pc:sldChg chg="del">
        <pc:chgData name="Khattab, Sherif" userId="c83b1e15-36f3-4f46-aceb-05aac24c545e" providerId="ADAL" clId="{F211250E-BB3C-6A46-8CD0-5CF62C997D8E}" dt="2021-03-16T03:04:07.605" v="25" actId="2696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F211250E-BB3C-6A46-8CD0-5CF62C997D8E}" dt="2021-03-16T03:04:05.508" v="20" actId="2696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F211250E-BB3C-6A46-8CD0-5CF62C997D8E}" dt="2021-03-16T03:04:07.204" v="24" actId="2696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F211250E-BB3C-6A46-8CD0-5CF62C997D8E}" dt="2021-03-16T03:04:06.877" v="23" actId="2696"/>
        <pc:sldMkLst>
          <pc:docMk/>
          <pc:sldMk cId="3835879386" sldId="572"/>
        </pc:sldMkLst>
      </pc:sldChg>
      <pc:sldChg chg="del">
        <pc:chgData name="Khattab, Sherif" userId="c83b1e15-36f3-4f46-aceb-05aac24c545e" providerId="ADAL" clId="{F211250E-BB3C-6A46-8CD0-5CF62C997D8E}" dt="2021-03-16T03:04:06.399" v="22" actId="2696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F211250E-BB3C-6A46-8CD0-5CF62C997D8E}" dt="2021-03-16T03:04:05.832" v="21" actId="2696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F211250E-BB3C-6A46-8CD0-5CF62C997D8E}" dt="2021-03-16T03:04:08.201" v="27" actId="2696"/>
        <pc:sldMkLst>
          <pc:docMk/>
          <pc:sldMk cId="488723801" sldId="575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417188528" sldId="576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517715337" sldId="577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183407000" sldId="578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432894990" sldId="579"/>
        </pc:sldMkLst>
      </pc:sldChg>
      <pc:sldChg chg="del">
        <pc:chgData name="Khattab, Sherif" userId="c83b1e15-36f3-4f46-aceb-05aac24c545e" providerId="ADAL" clId="{F211250E-BB3C-6A46-8CD0-5CF62C997D8E}" dt="2021-03-16T03:05:56.876" v="142" actId="2696"/>
        <pc:sldMkLst>
          <pc:docMk/>
          <pc:sldMk cId="1883612794" sldId="580"/>
        </pc:sldMkLst>
      </pc:sldChg>
      <pc:sldChg chg="del">
        <pc:chgData name="Khattab, Sherif" userId="c83b1e15-36f3-4f46-aceb-05aac24c545e" providerId="ADAL" clId="{F211250E-BB3C-6A46-8CD0-5CF62C997D8E}" dt="2021-03-16T03:05:56.555" v="141" actId="2696"/>
        <pc:sldMkLst>
          <pc:docMk/>
          <pc:sldMk cId="1594120570" sldId="581"/>
        </pc:sldMkLst>
      </pc:sldChg>
      <pc:sldChg chg="del">
        <pc:chgData name="Khattab, Sherif" userId="c83b1e15-36f3-4f46-aceb-05aac24c545e" providerId="ADAL" clId="{F211250E-BB3C-6A46-8CD0-5CF62C997D8E}" dt="2021-03-16T03:05:56.461" v="140" actId="2696"/>
        <pc:sldMkLst>
          <pc:docMk/>
          <pc:sldMk cId="3049654475" sldId="582"/>
        </pc:sldMkLst>
      </pc:sldChg>
      <pc:sldChg chg="del">
        <pc:chgData name="Khattab, Sherif" userId="c83b1e15-36f3-4f46-aceb-05aac24c545e" providerId="ADAL" clId="{F211250E-BB3C-6A46-8CD0-5CF62C997D8E}" dt="2021-03-16T03:05:56.368" v="139" actId="2696"/>
        <pc:sldMkLst>
          <pc:docMk/>
          <pc:sldMk cId="2799572395" sldId="583"/>
        </pc:sldMkLst>
      </pc:sldChg>
      <pc:sldChg chg="del">
        <pc:chgData name="Khattab, Sherif" userId="c83b1e15-36f3-4f46-aceb-05aac24c545e" providerId="ADAL" clId="{F211250E-BB3C-6A46-8CD0-5CF62C997D8E}" dt="2021-03-16T03:05:56.276" v="138" actId="2696"/>
        <pc:sldMkLst>
          <pc:docMk/>
          <pc:sldMk cId="1377987034" sldId="584"/>
        </pc:sldMkLst>
      </pc:sldChg>
      <pc:sldChg chg="del">
        <pc:chgData name="Khattab, Sherif" userId="c83b1e15-36f3-4f46-aceb-05aac24c545e" providerId="ADAL" clId="{F211250E-BB3C-6A46-8CD0-5CF62C997D8E}" dt="2021-03-16T03:05:56.171" v="137" actId="2696"/>
        <pc:sldMkLst>
          <pc:docMk/>
          <pc:sldMk cId="2782214765" sldId="585"/>
        </pc:sldMkLst>
      </pc:sldChg>
      <pc:sldChg chg="del">
        <pc:chgData name="Khattab, Sherif" userId="c83b1e15-36f3-4f46-aceb-05aac24c545e" providerId="ADAL" clId="{F211250E-BB3C-6A46-8CD0-5CF62C997D8E}" dt="2021-03-16T03:05:55.762" v="136" actId="2696"/>
        <pc:sldMkLst>
          <pc:docMk/>
          <pc:sldMk cId="3635695113" sldId="586"/>
        </pc:sldMkLst>
      </pc:sldChg>
      <pc:sldChg chg="del">
        <pc:chgData name="Khattab, Sherif" userId="c83b1e15-36f3-4f46-aceb-05aac24c545e" providerId="ADAL" clId="{F211250E-BB3C-6A46-8CD0-5CF62C997D8E}" dt="2021-03-16T03:05:55.664" v="135" actId="2696"/>
        <pc:sldMkLst>
          <pc:docMk/>
          <pc:sldMk cId="2826360827" sldId="587"/>
        </pc:sldMkLst>
      </pc:sldChg>
      <pc:sldChg chg="del">
        <pc:chgData name="Khattab, Sherif" userId="c83b1e15-36f3-4f46-aceb-05aac24c545e" providerId="ADAL" clId="{F211250E-BB3C-6A46-8CD0-5CF62C997D8E}" dt="2021-03-16T03:05:55.573" v="134" actId="2696"/>
        <pc:sldMkLst>
          <pc:docMk/>
          <pc:sldMk cId="2768941197" sldId="588"/>
        </pc:sldMkLst>
      </pc:sldChg>
    </pc:docChg>
  </pc:docChgLst>
  <pc:docChgLst>
    <pc:chgData name="Khattab, Sherif" userId="c83b1e15-36f3-4f46-aceb-05aac24c545e" providerId="ADAL" clId="{7374F18A-FB69-FC41-A853-C586E61CC8AB}"/>
    <pc:docChg chg="custSel addSld delSld modSld">
      <pc:chgData name="Khattab, Sherif" userId="c83b1e15-36f3-4f46-aceb-05aac24c545e" providerId="ADAL" clId="{7374F18A-FB69-FC41-A853-C586E61CC8AB}" dt="2021-03-02T05:31:51.720" v="404"/>
      <pc:docMkLst>
        <pc:docMk/>
      </pc:docMkLst>
      <pc:sldChg chg="del">
        <pc:chgData name="Khattab, Sherif" userId="c83b1e15-36f3-4f46-aceb-05aac24c545e" providerId="ADAL" clId="{7374F18A-FB69-FC41-A853-C586E61CC8AB}" dt="2021-03-02T05:20:47.899" v="13" actId="2696"/>
        <pc:sldMkLst>
          <pc:docMk/>
          <pc:sldMk cId="1920820884" sldId="273"/>
        </pc:sldMkLst>
      </pc:sldChg>
      <pc:sldChg chg="del">
        <pc:chgData name="Khattab, Sherif" userId="c83b1e15-36f3-4f46-aceb-05aac24c545e" providerId="ADAL" clId="{7374F18A-FB69-FC41-A853-C586E61CC8AB}" dt="2021-03-02T05:20:56.543" v="26" actId="2696"/>
        <pc:sldMkLst>
          <pc:docMk/>
          <pc:sldMk cId="2017417480" sldId="277"/>
        </pc:sldMkLst>
      </pc:sldChg>
      <pc:sldChg chg="del">
        <pc:chgData name="Khattab, Sherif" userId="c83b1e15-36f3-4f46-aceb-05aac24c545e" providerId="ADAL" clId="{7374F18A-FB69-FC41-A853-C586E61CC8AB}" dt="2021-03-02T05:20:44.903" v="0" actId="2696"/>
        <pc:sldMkLst>
          <pc:docMk/>
          <pc:sldMk cId="463012687" sldId="289"/>
        </pc:sldMkLst>
      </pc:sldChg>
      <pc:sldChg chg="del">
        <pc:chgData name="Khattab, Sherif" userId="c83b1e15-36f3-4f46-aceb-05aac24c545e" providerId="ADAL" clId="{7374F18A-FB69-FC41-A853-C586E61CC8AB}" dt="2021-03-02T05:22:37.603" v="188" actId="2696"/>
        <pc:sldMkLst>
          <pc:docMk/>
          <pc:sldMk cId="30550501" sldId="462"/>
        </pc:sldMkLst>
      </pc:sldChg>
      <pc:sldChg chg="del">
        <pc:chgData name="Khattab, Sherif" userId="c83b1e15-36f3-4f46-aceb-05aac24c545e" providerId="ADAL" clId="{7374F18A-FB69-FC41-A853-C586E61CC8AB}" dt="2021-03-02T05:20:52.072" v="22" actId="2696"/>
        <pc:sldMkLst>
          <pc:docMk/>
          <pc:sldMk cId="574001865" sldId="464"/>
        </pc:sldMkLst>
      </pc:sldChg>
      <pc:sldChg chg="del">
        <pc:chgData name="Khattab, Sherif" userId="c83b1e15-36f3-4f46-aceb-05aac24c545e" providerId="ADAL" clId="{7374F18A-FB69-FC41-A853-C586E61CC8AB}" dt="2021-03-02T05:20:54.439" v="23" actId="2696"/>
        <pc:sldMkLst>
          <pc:docMk/>
          <pc:sldMk cId="2156977365" sldId="46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050025745" sldId="48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42669177" sldId="48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033252372" sldId="48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892110939" sldId="48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412671351" sldId="48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36669778" sldId="486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482587836" sldId="487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936848013" sldId="488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132993662" sldId="489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537398195" sldId="490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907216448" sldId="49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36025134" sldId="49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231356886" sldId="49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872131497" sldId="49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089473434" sldId="495"/>
        </pc:sldMkLst>
      </pc:sldChg>
      <pc:sldChg chg="modSp mod modAnim">
        <pc:chgData name="Khattab, Sherif" userId="c83b1e15-36f3-4f46-aceb-05aac24c545e" providerId="ADAL" clId="{7374F18A-FB69-FC41-A853-C586E61CC8AB}" dt="2021-03-02T05:22:23.732" v="184" actId="33524"/>
        <pc:sldMkLst>
          <pc:docMk/>
          <pc:sldMk cId="702367729" sldId="496"/>
        </pc:sldMkLst>
        <pc:spChg chg="mod">
          <ac:chgData name="Khattab, Sherif" userId="c83b1e15-36f3-4f46-aceb-05aac24c545e" providerId="ADAL" clId="{7374F18A-FB69-FC41-A853-C586E61CC8AB}" dt="2021-03-02T05:22:23.732" v="184" actId="33524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7374F18A-FB69-FC41-A853-C586E61CC8AB}" dt="2021-03-02T05:31:36.669" v="400"/>
        <pc:sldMkLst>
          <pc:docMk/>
          <pc:sldMk cId="4202616107" sldId="500"/>
        </pc:sldMkLst>
        <pc:spChg chg="mod">
          <ac:chgData name="Khattab, Sherif" userId="c83b1e15-36f3-4f46-aceb-05aac24c545e" providerId="ADAL" clId="{7374F18A-FB69-FC41-A853-C586E61CC8AB}" dt="2021-03-02T05:30:43.234" v="36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7374F18A-FB69-FC41-A853-C586E61CC8AB}" dt="2021-03-02T05:31:07.383" v="391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7374F18A-FB69-FC41-A853-C586E61CC8AB}" dt="2021-03-02T05:22:50.071" v="190" actId="21"/>
        <pc:sldMkLst>
          <pc:docMk/>
          <pc:sldMk cId="2116864396" sldId="505"/>
        </pc:sldMkLst>
        <pc:spChg chg="mod">
          <ac:chgData name="Khattab, Sherif" userId="c83b1e15-36f3-4f46-aceb-05aac24c545e" providerId="ADAL" clId="{7374F18A-FB69-FC41-A853-C586E61CC8AB}" dt="2021-03-02T05:22:50.071" v="190" actId="2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7374F18A-FB69-FC41-A853-C586E61CC8AB}" dt="2021-03-02T05:22:54.264" v="191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7374F18A-FB69-FC41-A853-C586E61CC8AB}" dt="2021-03-02T05:22:54.264" v="191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7374F18A-FB69-FC41-A853-C586E61CC8AB}" dt="2021-03-02T05:22:36.274" v="187" actId="2696"/>
        <pc:sldMkLst>
          <pc:docMk/>
          <pc:sldMk cId="2126070970" sldId="520"/>
        </pc:sldMkLst>
      </pc:sldChg>
      <pc:sldChg chg="del">
        <pc:chgData name="Khattab, Sherif" userId="c83b1e15-36f3-4f46-aceb-05aac24c545e" providerId="ADAL" clId="{7374F18A-FB69-FC41-A853-C586E61CC8AB}" dt="2021-03-02T05:22:36" v="186" actId="2696"/>
        <pc:sldMkLst>
          <pc:docMk/>
          <pc:sldMk cId="3688450523" sldId="521"/>
        </pc:sldMkLst>
      </pc:sldChg>
      <pc:sldChg chg="del">
        <pc:chgData name="Khattab, Sherif" userId="c83b1e15-36f3-4f46-aceb-05aac24c545e" providerId="ADAL" clId="{7374F18A-FB69-FC41-A853-C586E61CC8AB}" dt="2021-03-02T05:22:35.373" v="185" actId="2696"/>
        <pc:sldMkLst>
          <pc:docMk/>
          <pc:sldMk cId="2393077361" sldId="522"/>
        </pc:sldMkLst>
      </pc:sldChg>
      <pc:sldChg chg="del">
        <pc:chgData name="Khattab, Sherif" userId="c83b1e15-36f3-4f46-aceb-05aac24c545e" providerId="ADAL" clId="{7374F18A-FB69-FC41-A853-C586E61CC8AB}" dt="2021-03-02T05:20:45.821" v="2" actId="2696"/>
        <pc:sldMkLst>
          <pc:docMk/>
          <pc:sldMk cId="2987249071" sldId="523"/>
        </pc:sldMkLst>
      </pc:sldChg>
      <pc:sldChg chg="del">
        <pc:chgData name="Khattab, Sherif" userId="c83b1e15-36f3-4f46-aceb-05aac24c545e" providerId="ADAL" clId="{7374F18A-FB69-FC41-A853-C586E61CC8AB}" dt="2021-03-02T05:20:45.953" v="3" actId="2696"/>
        <pc:sldMkLst>
          <pc:docMk/>
          <pc:sldMk cId="1810255753" sldId="524"/>
        </pc:sldMkLst>
      </pc:sldChg>
      <pc:sldChg chg="del">
        <pc:chgData name="Khattab, Sherif" userId="c83b1e15-36f3-4f46-aceb-05aac24c545e" providerId="ADAL" clId="{7374F18A-FB69-FC41-A853-C586E61CC8AB}" dt="2021-03-02T05:20:46.369" v="4" actId="2696"/>
        <pc:sldMkLst>
          <pc:docMk/>
          <pc:sldMk cId="1613586742" sldId="525"/>
        </pc:sldMkLst>
      </pc:sldChg>
      <pc:sldChg chg="del">
        <pc:chgData name="Khattab, Sherif" userId="c83b1e15-36f3-4f46-aceb-05aac24c545e" providerId="ADAL" clId="{7374F18A-FB69-FC41-A853-C586E61CC8AB}" dt="2021-03-02T05:20:46.485" v="5" actId="2696"/>
        <pc:sldMkLst>
          <pc:docMk/>
          <pc:sldMk cId="1883276906" sldId="526"/>
        </pc:sldMkLst>
      </pc:sldChg>
      <pc:sldChg chg="del">
        <pc:chgData name="Khattab, Sherif" userId="c83b1e15-36f3-4f46-aceb-05aac24c545e" providerId="ADAL" clId="{7374F18A-FB69-FC41-A853-C586E61CC8AB}" dt="2021-03-02T05:20:45.410" v="1" actId="2696"/>
        <pc:sldMkLst>
          <pc:docMk/>
          <pc:sldMk cId="725852215" sldId="527"/>
        </pc:sldMkLst>
      </pc:sldChg>
      <pc:sldChg chg="del">
        <pc:chgData name="Khattab, Sherif" userId="c83b1e15-36f3-4f46-aceb-05aac24c545e" providerId="ADAL" clId="{7374F18A-FB69-FC41-A853-C586E61CC8AB}" dt="2021-03-02T05:20:46.596" v="6" actId="2696"/>
        <pc:sldMkLst>
          <pc:docMk/>
          <pc:sldMk cId="2733511410" sldId="528"/>
        </pc:sldMkLst>
      </pc:sldChg>
      <pc:sldChg chg="del">
        <pc:chgData name="Khattab, Sherif" userId="c83b1e15-36f3-4f46-aceb-05aac24c545e" providerId="ADAL" clId="{7374F18A-FB69-FC41-A853-C586E61CC8AB}" dt="2021-03-02T05:20:47.010" v="7" actId="2696"/>
        <pc:sldMkLst>
          <pc:docMk/>
          <pc:sldMk cId="2369676605" sldId="529"/>
        </pc:sldMkLst>
      </pc:sldChg>
      <pc:sldChg chg="del">
        <pc:chgData name="Khattab, Sherif" userId="c83b1e15-36f3-4f46-aceb-05aac24c545e" providerId="ADAL" clId="{7374F18A-FB69-FC41-A853-C586E61CC8AB}" dt="2021-03-02T05:20:47.135" v="8" actId="2696"/>
        <pc:sldMkLst>
          <pc:docMk/>
          <pc:sldMk cId="2849079961" sldId="530"/>
        </pc:sldMkLst>
      </pc:sldChg>
      <pc:sldChg chg="del">
        <pc:chgData name="Khattab, Sherif" userId="c83b1e15-36f3-4f46-aceb-05aac24c545e" providerId="ADAL" clId="{7374F18A-FB69-FC41-A853-C586E61CC8AB}" dt="2021-03-02T05:20:47.258" v="9" actId="2696"/>
        <pc:sldMkLst>
          <pc:docMk/>
          <pc:sldMk cId="198862008" sldId="531"/>
        </pc:sldMkLst>
      </pc:sldChg>
      <pc:sldChg chg="del">
        <pc:chgData name="Khattab, Sherif" userId="c83b1e15-36f3-4f46-aceb-05aac24c545e" providerId="ADAL" clId="{7374F18A-FB69-FC41-A853-C586E61CC8AB}" dt="2021-03-02T05:20:47.396" v="10" actId="2696"/>
        <pc:sldMkLst>
          <pc:docMk/>
          <pc:sldMk cId="3242586881" sldId="532"/>
        </pc:sldMkLst>
      </pc:sldChg>
      <pc:sldChg chg="del">
        <pc:chgData name="Khattab, Sherif" userId="c83b1e15-36f3-4f46-aceb-05aac24c545e" providerId="ADAL" clId="{7374F18A-FB69-FC41-A853-C586E61CC8AB}" dt="2021-03-02T05:20:47.807" v="11" actId="2696"/>
        <pc:sldMkLst>
          <pc:docMk/>
          <pc:sldMk cId="202149894" sldId="533"/>
        </pc:sldMkLst>
      </pc:sldChg>
      <pc:sldChg chg="del">
        <pc:chgData name="Khattab, Sherif" userId="c83b1e15-36f3-4f46-aceb-05aac24c545e" providerId="ADAL" clId="{7374F18A-FB69-FC41-A853-C586E61CC8AB}" dt="2021-03-02T05:20:47.871" v="12" actId="2696"/>
        <pc:sldMkLst>
          <pc:docMk/>
          <pc:sldMk cId="1862553252" sldId="534"/>
        </pc:sldMkLst>
      </pc:sldChg>
      <pc:sldChg chg="del">
        <pc:chgData name="Khattab, Sherif" userId="c83b1e15-36f3-4f46-aceb-05aac24c545e" providerId="ADAL" clId="{7374F18A-FB69-FC41-A853-C586E61CC8AB}" dt="2021-03-02T05:20:48.109" v="14" actId="2696"/>
        <pc:sldMkLst>
          <pc:docMk/>
          <pc:sldMk cId="2560037637" sldId="535"/>
        </pc:sldMkLst>
      </pc:sldChg>
      <pc:sldChg chg="del">
        <pc:chgData name="Khattab, Sherif" userId="c83b1e15-36f3-4f46-aceb-05aac24c545e" providerId="ADAL" clId="{7374F18A-FB69-FC41-A853-C586E61CC8AB}" dt="2021-03-02T05:20:49.009" v="15" actId="2696"/>
        <pc:sldMkLst>
          <pc:docMk/>
          <pc:sldMk cId="2261657990" sldId="536"/>
        </pc:sldMkLst>
      </pc:sldChg>
      <pc:sldChg chg="del">
        <pc:chgData name="Khattab, Sherif" userId="c83b1e15-36f3-4f46-aceb-05aac24c545e" providerId="ADAL" clId="{7374F18A-FB69-FC41-A853-C586E61CC8AB}" dt="2021-03-02T05:20:49.837" v="17" actId="2696"/>
        <pc:sldMkLst>
          <pc:docMk/>
          <pc:sldMk cId="3968698010" sldId="537"/>
        </pc:sldMkLst>
      </pc:sldChg>
      <pc:sldChg chg="del">
        <pc:chgData name="Khattab, Sherif" userId="c83b1e15-36f3-4f46-aceb-05aac24c545e" providerId="ADAL" clId="{7374F18A-FB69-FC41-A853-C586E61CC8AB}" dt="2021-03-02T05:20:49.474" v="16" actId="2696"/>
        <pc:sldMkLst>
          <pc:docMk/>
          <pc:sldMk cId="2645502707" sldId="538"/>
        </pc:sldMkLst>
      </pc:sldChg>
      <pc:sldChg chg="del">
        <pc:chgData name="Khattab, Sherif" userId="c83b1e15-36f3-4f46-aceb-05aac24c545e" providerId="ADAL" clId="{7374F18A-FB69-FC41-A853-C586E61CC8AB}" dt="2021-03-02T05:20:50.119" v="18" actId="2696"/>
        <pc:sldMkLst>
          <pc:docMk/>
          <pc:sldMk cId="2730445920" sldId="539"/>
        </pc:sldMkLst>
      </pc:sldChg>
      <pc:sldChg chg="del">
        <pc:chgData name="Khattab, Sherif" userId="c83b1e15-36f3-4f46-aceb-05aac24c545e" providerId="ADAL" clId="{7374F18A-FB69-FC41-A853-C586E61CC8AB}" dt="2021-03-02T05:20:50.436" v="19" actId="2696"/>
        <pc:sldMkLst>
          <pc:docMk/>
          <pc:sldMk cId="2782470152" sldId="540"/>
        </pc:sldMkLst>
      </pc:sldChg>
      <pc:sldChg chg="del">
        <pc:chgData name="Khattab, Sherif" userId="c83b1e15-36f3-4f46-aceb-05aac24c545e" providerId="ADAL" clId="{7374F18A-FB69-FC41-A853-C586E61CC8AB}" dt="2021-03-02T05:20:50.769" v="20" actId="2696"/>
        <pc:sldMkLst>
          <pc:docMk/>
          <pc:sldMk cId="2036122529" sldId="541"/>
        </pc:sldMkLst>
      </pc:sldChg>
      <pc:sldChg chg="del">
        <pc:chgData name="Khattab, Sherif" userId="c83b1e15-36f3-4f46-aceb-05aac24c545e" providerId="ADAL" clId="{7374F18A-FB69-FC41-A853-C586E61CC8AB}" dt="2021-03-02T05:20:51.263" v="21" actId="2696"/>
        <pc:sldMkLst>
          <pc:docMk/>
          <pc:sldMk cId="3103852141" sldId="542"/>
        </pc:sldMkLst>
      </pc:sldChg>
      <pc:sldChg chg="del">
        <pc:chgData name="Khattab, Sherif" userId="c83b1e15-36f3-4f46-aceb-05aac24c545e" providerId="ADAL" clId="{7374F18A-FB69-FC41-A853-C586E61CC8AB}" dt="2021-03-02T05:20:54.875" v="24" actId="2696"/>
        <pc:sldMkLst>
          <pc:docMk/>
          <pc:sldMk cId="3587680791" sldId="543"/>
        </pc:sldMkLst>
      </pc:sldChg>
      <pc:sldChg chg="del">
        <pc:chgData name="Khattab, Sherif" userId="c83b1e15-36f3-4f46-aceb-05aac24c545e" providerId="ADAL" clId="{7374F18A-FB69-FC41-A853-C586E61CC8AB}" dt="2021-03-02T05:20:55.205" v="25" actId="2696"/>
        <pc:sldMkLst>
          <pc:docMk/>
          <pc:sldMk cId="2971477576" sldId="544"/>
        </pc:sldMkLst>
      </pc:sldChg>
      <pc:sldChg chg="modSp new mod modAnim">
        <pc:chgData name="Khattab, Sherif" userId="c83b1e15-36f3-4f46-aceb-05aac24c545e" providerId="ADAL" clId="{7374F18A-FB69-FC41-A853-C586E61CC8AB}" dt="2021-03-02T05:31:44.998" v="402"/>
        <pc:sldMkLst>
          <pc:docMk/>
          <pc:sldMk cId="3106578269" sldId="548"/>
        </pc:sldMkLst>
        <pc:spChg chg="mod">
          <ac:chgData name="Khattab, Sherif" userId="c83b1e15-36f3-4f46-aceb-05aac24c545e" providerId="ADAL" clId="{7374F18A-FB69-FC41-A853-C586E61CC8AB}" dt="2021-03-02T05:30:46.378" v="364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7374F18A-FB69-FC41-A853-C586E61CC8AB}" dt="2021-03-02T05:30:27.240" v="35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7374F18A-FB69-FC41-A853-C586E61CC8AB}" dt="2021-03-02T05:31:51.720" v="404"/>
        <pc:sldMkLst>
          <pc:docMk/>
          <pc:sldMk cId="1239345036" sldId="549"/>
        </pc:sldMkLst>
        <pc:spChg chg="mod">
          <ac:chgData name="Khattab, Sherif" userId="c83b1e15-36f3-4f46-aceb-05aac24c545e" providerId="ADAL" clId="{7374F18A-FB69-FC41-A853-C586E61CC8AB}" dt="2021-03-02T05:30:56.092" v="388" actId="20577"/>
          <ac:spMkLst>
            <pc:docMk/>
            <pc:sldMk cId="1239345036" sldId="549"/>
            <ac:spMk id="2" creationId="{0DB18247-0756-CA4C-BC3C-5A4110013643}"/>
          </ac:spMkLst>
        </pc:spChg>
        <pc:spChg chg="mod">
          <ac:chgData name="Khattab, Sherif" userId="c83b1e15-36f3-4f46-aceb-05aac24c545e" providerId="ADAL" clId="{7374F18A-FB69-FC41-A853-C586E61CC8AB}" dt="2021-03-02T05:31:12.972" v="395" actId="20577"/>
          <ac:spMkLst>
            <pc:docMk/>
            <pc:sldMk cId="1239345036" sldId="549"/>
            <ac:spMk id="3" creationId="{705BFC18-C6F9-D945-A303-7702B57829A6}"/>
          </ac:spMkLst>
        </pc:spChg>
      </pc:sldChg>
    </pc:docChg>
  </pc:docChgLst>
  <pc:docChgLst>
    <pc:chgData name="Sherif Khattab" userId="c83b1e15-36f3-4f46-aceb-05aac24c545e" providerId="ADAL" clId="{32C2E2D0-6A36-4E17-AAB4-1C60A1AA03DA}"/>
    <pc:docChg chg="modSld">
      <pc:chgData name="Sherif Khattab" userId="c83b1e15-36f3-4f46-aceb-05aac24c545e" providerId="ADAL" clId="{32C2E2D0-6A36-4E17-AAB4-1C60A1AA03DA}" dt="2021-03-16T13:31:26.631" v="42" actId="20577"/>
      <pc:docMkLst>
        <pc:docMk/>
      </pc:docMkLst>
      <pc:sldChg chg="modSp modAnim">
        <pc:chgData name="Sherif Khattab" userId="c83b1e15-36f3-4f46-aceb-05aac24c545e" providerId="ADAL" clId="{32C2E2D0-6A36-4E17-AAB4-1C60A1AA03DA}" dt="2021-03-16T13:31:26.631" v="42" actId="20577"/>
        <pc:sldMkLst>
          <pc:docMk/>
          <pc:sldMk cId="702367729" sldId="496"/>
        </pc:sldMkLst>
        <pc:spChg chg="mod">
          <ac:chgData name="Sherif Khattab" userId="c83b1e15-36f3-4f46-aceb-05aac24c545e" providerId="ADAL" clId="{32C2E2D0-6A36-4E17-AAB4-1C60A1AA03DA}" dt="2021-03-16T13:31:26.631" v="42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Sherif Khattab" userId="c83b1e15-36f3-4f46-aceb-05aac24c545e" providerId="ADAL" clId="{B3734109-7497-4176-B8B4-8D96BA065BFC}"/>
    <pc:docChg chg="custSel delSld modSld">
      <pc:chgData name="Sherif Khattab" userId="c83b1e15-36f3-4f46-aceb-05aac24c545e" providerId="ADAL" clId="{B3734109-7497-4176-B8B4-8D96BA065BFC}" dt="2021-03-04T15:10:54.920" v="188"/>
      <pc:docMkLst>
        <pc:docMk/>
      </pc:docMkLst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712558247" sldId="2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36622862" sldId="28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215068544" sldId="47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416205421" sldId="47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22282012" sldId="47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191706530" sldId="47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55444083" sldId="47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699784146" sldId="47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905532786" sldId="478"/>
        </pc:sldMkLst>
      </pc:sldChg>
      <pc:sldChg chg="modSp modAnim">
        <pc:chgData name="Sherif Khattab" userId="c83b1e15-36f3-4f46-aceb-05aac24c545e" providerId="ADAL" clId="{B3734109-7497-4176-B8B4-8D96BA065BFC}" dt="2021-03-04T14:40:18.436" v="8" actId="20577"/>
        <pc:sldMkLst>
          <pc:docMk/>
          <pc:sldMk cId="702367729" sldId="496"/>
        </pc:sldMkLst>
        <pc:spChg chg="mod">
          <ac:chgData name="Sherif Khattab" userId="c83b1e15-36f3-4f46-aceb-05aac24c545e" providerId="ADAL" clId="{B3734109-7497-4176-B8B4-8D96BA065BFC}" dt="2021-03-04T14:40:18.436" v="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B3734109-7497-4176-B8B4-8D96BA065BFC}" dt="2021-03-04T15:10:43.633" v="185"/>
        <pc:sldMkLst>
          <pc:docMk/>
          <pc:sldMk cId="4202616107" sldId="500"/>
        </pc:sldMkLst>
        <pc:spChg chg="mod">
          <ac:chgData name="Sherif Khattab" userId="c83b1e15-36f3-4f46-aceb-05aac24c545e" providerId="ADAL" clId="{B3734109-7497-4176-B8B4-8D96BA065BFC}" dt="2021-03-04T15:10:15.033" v="177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B3734109-7497-4176-B8B4-8D96BA065BFC}" dt="2021-03-04T15:09:59.062" v="162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B3734109-7497-4176-B8B4-8D96BA065BFC}" dt="2021-03-04T14:49:55.659" v="9"/>
        <pc:sldMkLst>
          <pc:docMk/>
          <pc:sldMk cId="2116864396" sldId="505"/>
        </pc:sldMkLst>
        <pc:spChg chg="mod">
          <ac:chgData name="Sherif Khattab" userId="c83b1e15-36f3-4f46-aceb-05aac24c545e" providerId="ADAL" clId="{B3734109-7497-4176-B8B4-8D96BA065BFC}" dt="2021-03-04T14:49:55.659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B3734109-7497-4176-B8B4-8D96BA065BFC}" dt="2021-03-04T14:50:08.358" v="10" actId="6549"/>
        <pc:sldMkLst>
          <pc:docMk/>
          <pc:sldMk cId="3652489610" sldId="506"/>
        </pc:sldMkLst>
        <pc:spChg chg="mod">
          <ac:chgData name="Sherif Khattab" userId="c83b1e15-36f3-4f46-aceb-05aac24c545e" providerId="ADAL" clId="{B3734109-7497-4176-B8B4-8D96BA065BFC}" dt="2021-03-04T14:50:08.358" v="10" actId="6549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621208385" sldId="54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563809780" sldId="54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82848977" sldId="547"/>
        </pc:sldMkLst>
      </pc:sldChg>
      <pc:sldChg chg="modSp mod modAnim">
        <pc:chgData name="Sherif Khattab" userId="c83b1e15-36f3-4f46-aceb-05aac24c545e" providerId="ADAL" clId="{B3734109-7497-4176-B8B4-8D96BA065BFC}" dt="2021-03-04T15:10:54.920" v="188"/>
        <pc:sldMkLst>
          <pc:docMk/>
          <pc:sldMk cId="3106578269" sldId="548"/>
        </pc:sldMkLst>
        <pc:spChg chg="mod">
          <ac:chgData name="Sherif Khattab" userId="c83b1e15-36f3-4f46-aceb-05aac24c545e" providerId="ADAL" clId="{B3734109-7497-4176-B8B4-8D96BA065BFC}" dt="2021-03-04T15:10:18.784" v="179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Sherif Khattab" userId="c83b1e15-36f3-4f46-aceb-05aac24c545e" providerId="ADAL" clId="{B3734109-7497-4176-B8B4-8D96BA065BFC}" dt="2021-03-04T15:10:08.212" v="175" actId="6549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Sherif Khattab" userId="c83b1e15-36f3-4f46-aceb-05aac24c545e" providerId="ADAL" clId="{B3734109-7497-4176-B8B4-8D96BA065BFC}" dt="2021-03-04T15:10:21.270" v="180" actId="47"/>
        <pc:sldMkLst>
          <pc:docMk/>
          <pc:sldMk cId="1239345036" sldId="549"/>
        </pc:sldMkLst>
      </pc:sldChg>
    </pc:docChg>
  </pc:docChgLst>
  <pc:docChgLst>
    <pc:chgData name="Khattab, Sherif" userId="c83b1e15-36f3-4f46-aceb-05aac24c545e" providerId="ADAL" clId="{00771379-563B-405F-813C-A6D6F2B0CDAD}"/>
    <pc:docChg chg="modSld">
      <pc:chgData name="Khattab, Sherif" userId="c83b1e15-36f3-4f46-aceb-05aac24c545e" providerId="ADAL" clId="{00771379-563B-405F-813C-A6D6F2B0CDAD}" dt="2020-09-08T04:21:57.867" v="3" actId="20577"/>
      <pc:docMkLst>
        <pc:docMk/>
      </pc:docMkLst>
      <pc:sldChg chg="modSp mod">
        <pc:chgData name="Khattab, Sherif" userId="c83b1e15-36f3-4f46-aceb-05aac24c545e" providerId="ADAL" clId="{00771379-563B-405F-813C-A6D6F2B0CDAD}" dt="2020-09-08T04:21:57.867" v="3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00771379-563B-405F-813C-A6D6F2B0CDAD}" dt="2020-09-08T04:21:57.867" v="3" actId="20577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Sherif Khattab" userId="c83b1e15-36f3-4f46-aceb-05aac24c545e" providerId="ADAL" clId="{68922303-928D-411F-A7C3-3BB84E857E8F}"/>
    <pc:docChg chg="undo redo custSel addSld delSld modSld">
      <pc:chgData name="Sherif Khattab" userId="c83b1e15-36f3-4f46-aceb-05aac24c545e" providerId="ADAL" clId="{68922303-928D-411F-A7C3-3BB84E857E8F}" dt="2021-02-25T15:58:51.005" v="494" actId="47"/>
      <pc:docMkLst>
        <pc:docMk/>
      </pc:docMkLst>
      <pc:sldChg chg="addSp delSp modSp mod">
        <pc:chgData name="Sherif Khattab" userId="c83b1e15-36f3-4f46-aceb-05aac24c545e" providerId="ADAL" clId="{68922303-928D-411F-A7C3-3BB84E857E8F}" dt="2021-02-25T15:50:22.136" v="299"/>
        <pc:sldMkLst>
          <pc:docMk/>
          <pc:sldMk cId="712558247" sldId="266"/>
        </pc:sldMkLst>
        <pc:grpChg chg="del 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6" creationId="{B2275FE3-3432-46EB-83C3-7FAB6F3E6F6C}"/>
          </ac:grpSpMkLst>
        </pc:grpChg>
        <pc:grpChg chg="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11" creationId="{B148CE91-B69A-499D-AD74-F7B7CC4B663F}"/>
          </ac:grpSpMkLst>
        </pc:grpChg>
        <pc:grpChg chg="mod">
          <ac:chgData name="Sherif Khattab" userId="c83b1e15-36f3-4f46-aceb-05aac24c545e" providerId="ADAL" clId="{68922303-928D-411F-A7C3-3BB84E857E8F}" dt="2021-02-25T15:50:07.362" v="281"/>
          <ac:grpSpMkLst>
            <pc:docMk/>
            <pc:sldMk cId="712558247" sldId="266"/>
            <ac:grpSpMk id="18" creationId="{3E4C0ABD-AA1F-4E7B-A0E6-B96518D12822}"/>
          </ac:grpSpMkLst>
        </pc:grpChg>
        <pc:grpChg chg="mod">
          <ac:chgData name="Sherif Khattab" userId="c83b1e15-36f3-4f46-aceb-05aac24c545e" providerId="ADAL" clId="{68922303-928D-411F-A7C3-3BB84E857E8F}" dt="2021-02-25T15:50:11.713" v="285"/>
          <ac:grpSpMkLst>
            <pc:docMk/>
            <pc:sldMk cId="712558247" sldId="266"/>
            <ac:grpSpMk id="22" creationId="{F13AFDD5-48C6-419E-9459-07EB37AA4EF7}"/>
          </ac:grpSpMkLst>
        </pc:grpChg>
        <pc:grpChg chg="mod">
          <ac:chgData name="Sherif Khattab" userId="c83b1e15-36f3-4f46-aceb-05aac24c545e" providerId="ADAL" clId="{68922303-928D-411F-A7C3-3BB84E857E8F}" dt="2021-02-25T15:50:15.628" v="292"/>
          <ac:grpSpMkLst>
            <pc:docMk/>
            <pc:sldMk cId="712558247" sldId="266"/>
            <ac:grpSpMk id="29" creationId="{7DC8434B-D47F-4F84-B0DB-2B81A5A51359}"/>
          </ac:grpSpMkLst>
        </pc:grpChg>
        <pc:grpChg chg="mod">
          <ac:chgData name="Sherif Khattab" userId="c83b1e15-36f3-4f46-aceb-05aac24c545e" providerId="ADAL" clId="{68922303-928D-411F-A7C3-3BB84E857E8F}" dt="2021-02-25T15:50:22.136" v="299"/>
          <ac:grpSpMkLst>
            <pc:docMk/>
            <pc:sldMk cId="712558247" sldId="266"/>
            <ac:grpSpMk id="36" creationId="{3822D740-4098-4DB6-A294-F75B40C1F670}"/>
          </ac:grpSpMkLst>
        </pc:grp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3" creationId="{45B1F85F-8E89-4156-B1A5-234A3071336E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5" creationId="{5181A8F8-B103-40BD-96C2-4BC1794F4714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7" creationId="{CD71A373-3B0C-47D2-9A2A-3E5BFFBC34C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8" creationId="{2D99F822-0788-4CD9-91D7-20727D952BE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9" creationId="{38062CBE-BC55-4844-A93C-1B15741A943D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10" creationId="{3FA39A50-EAD1-4B08-A3D8-402404496F9C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2" creationId="{3B71DC39-AADD-428C-B1B2-467A7020F1A7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3" creationId="{3BFE6415-7C9F-4619-8A51-E54757FB6015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4" creationId="{9F01A05D-ED32-4F7C-8412-31420535CC1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5" creationId="{E7A06600-726A-4642-99A3-1A87DD273DD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6" creationId="{ADEA8BF5-B8FB-45CF-899F-F7DCCD38BA43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7" creationId="{4239F05F-C6F4-451E-A595-62697A9F4594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19" creationId="{8061E5E0-0C6E-4F65-8DD1-6A48343D9D35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0" creationId="{3178B822-4B8D-4209-91F1-7472E0F99A11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1" creationId="{BD2077B3-2D83-45D7-8B6B-AE2683A36374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3" creationId="{6BB44C3A-74D6-49DD-8FB8-1AB242FC05C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4" creationId="{8253F759-0DAC-45AC-8B36-951912D7E5B1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5" creationId="{26D83465-2DDA-4407-BCE5-0B30242EA559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6" creationId="{7ADE09A1-B1F6-49FD-8513-AC79C729A55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7" creationId="{D67C35D0-A305-4D01-9CB5-5C9AC1871770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8" creationId="{C1133A13-E77D-4B96-B065-07F2E51EC21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0" creationId="{5A4C5E97-670D-42CC-89AA-B553445A3BF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1" creationId="{F4FD93B1-4877-4255-BC15-A962929EDC4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2" creationId="{F2D11DAF-A7A7-4DA1-89CE-9B9B380A1F60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3" creationId="{7293AC57-6ADE-4761-A1C7-48F8E319F887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4" creationId="{88713AFC-A746-44B8-9B74-817A8C8691E9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5" creationId="{40DE8186-37C1-40C2-B49C-D365CC108225}"/>
          </ac:inkMkLst>
        </pc:inkChg>
      </pc:sldChg>
      <pc:sldChg chg="modAnim">
        <pc:chgData name="Sherif Khattab" userId="c83b1e15-36f3-4f46-aceb-05aac24c545e" providerId="ADAL" clId="{68922303-928D-411F-A7C3-3BB84E857E8F}" dt="2021-02-25T15:49:15.537" v="262"/>
        <pc:sldMkLst>
          <pc:docMk/>
          <pc:sldMk cId="171235497" sldId="283"/>
        </pc:sldMkLst>
      </pc:sldChg>
      <pc:sldChg chg="modAnim">
        <pc:chgData name="Sherif Khattab" userId="c83b1e15-36f3-4f46-aceb-05aac24c545e" providerId="ADAL" clId="{68922303-928D-411F-A7C3-3BB84E857E8F}" dt="2021-02-25T15:49:24.265" v="264"/>
        <pc:sldMkLst>
          <pc:docMk/>
          <pc:sldMk cId="2099089282" sldId="284"/>
        </pc:sldMkLst>
      </pc:sldChg>
      <pc:sldChg chg="addSp delSp modSp mod">
        <pc:chgData name="Sherif Khattab" userId="c83b1e15-36f3-4f46-aceb-05aac24c545e" providerId="ADAL" clId="{68922303-928D-411F-A7C3-3BB84E857E8F}" dt="2021-02-25T15:34:27.027" v="88"/>
        <pc:sldMkLst>
          <pc:docMk/>
          <pc:sldMk cId="463012687" sldId="289"/>
        </pc:sldMkLst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3" creationId="{3F42026E-385F-48A6-8000-7D34E9DD210A}"/>
          </ac:spMkLst>
        </pc:spChg>
        <pc:grpChg chg="mod">
          <ac:chgData name="Sherif Khattab" userId="c83b1e15-36f3-4f46-aceb-05aac24c545e" providerId="ADAL" clId="{68922303-928D-411F-A7C3-3BB84E857E8F}" dt="2021-02-25T15:28:27.382" v="3"/>
          <ac:grpSpMkLst>
            <pc:docMk/>
            <pc:sldMk cId="463012687" sldId="289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28:39.933" v="6"/>
          <ac:grpSpMkLst>
            <pc:docMk/>
            <pc:sldMk cId="463012687" sldId="289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4:27.027" v="88"/>
          <ac:grpSpMkLst>
            <pc:docMk/>
            <pc:sldMk cId="463012687" sldId="289"/>
            <ac:grpSpMk id="19" creationId="{3F599FE0-19D3-4080-9F8E-438967F21A4A}"/>
          </ac:grpSpMkLst>
        </pc:grp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2" creationId="{95FC7BE5-961F-4782-84B2-7D2967B931A2}"/>
          </ac:inkMkLst>
        </pc:ink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4" creationId="{0A4622D2-040D-4D85-8CCD-ED32DF43489E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6" creationId="{5BF6C2E5-70C7-4DBE-9059-06FE36AD560F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7" creationId="{73FC8A87-0656-4326-AFFF-145FC3A58E78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0" creationId="{9F21670E-8AAB-4961-BC9B-9B238D6EF70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1" creationId="{8EC1AF88-E978-46F0-BFDA-4047148D6C1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2" creationId="{C1EAE497-178F-43E7-944B-14030608E455}"/>
          </ac:inkMkLst>
        </pc:inkChg>
      </pc:sldChg>
      <pc:sldChg chg="modAnim">
        <pc:chgData name="Sherif Khattab" userId="c83b1e15-36f3-4f46-aceb-05aac24c545e" providerId="ADAL" clId="{68922303-928D-411F-A7C3-3BB84E857E8F}" dt="2021-02-25T15:45:57.483" v="226"/>
        <pc:sldMkLst>
          <pc:docMk/>
          <pc:sldMk cId="442392580" sldId="290"/>
        </pc:sldMkLst>
      </pc:sldChg>
      <pc:sldChg chg="modAnim">
        <pc:chgData name="Sherif Khattab" userId="c83b1e15-36f3-4f46-aceb-05aac24c545e" providerId="ADAL" clId="{68922303-928D-411F-A7C3-3BB84E857E8F}" dt="2021-02-25T15:43:29.539" v="206"/>
        <pc:sldMkLst>
          <pc:docMk/>
          <pc:sldMk cId="574001865" sldId="464"/>
        </pc:sldMkLst>
      </pc:sldChg>
      <pc:sldChg chg="delSp modSp mod modAnim">
        <pc:chgData name="Sherif Khattab" userId="c83b1e15-36f3-4f46-aceb-05aac24c545e" providerId="ADAL" clId="{68922303-928D-411F-A7C3-3BB84E857E8F}" dt="2021-02-25T15:44:45.302" v="215" actId="478"/>
        <pc:sldMkLst>
          <pc:docMk/>
          <pc:sldMk cId="2156977365" sldId="465"/>
        </pc:sldMkLst>
        <pc:spChg chg="mod">
          <ac:chgData name="Sherif Khattab" userId="c83b1e15-36f3-4f46-aceb-05aac24c545e" providerId="ADAL" clId="{68922303-928D-411F-A7C3-3BB84E857E8F}" dt="2021-02-25T15:43:53.345" v="207" actId="113"/>
          <ac:spMkLst>
            <pc:docMk/>
            <pc:sldMk cId="2156977365" sldId="465"/>
            <ac:spMk id="23674" creationId="{4D76BCDC-27B9-4D4B-B937-8F5D4916D535}"/>
          </ac:spMkLst>
        </pc:spChg>
        <pc:spChg chg="del">
          <ac:chgData name="Sherif Khattab" userId="c83b1e15-36f3-4f46-aceb-05aac24c545e" providerId="ADAL" clId="{68922303-928D-411F-A7C3-3BB84E857E8F}" dt="2021-02-25T15:44:37.269" v="212" actId="478"/>
          <ac:spMkLst>
            <pc:docMk/>
            <pc:sldMk cId="2156977365" sldId="465"/>
            <ac:spMk id="23676" creationId="{355D98EB-B321-40F2-9AA1-DAA3A7A0AA61}"/>
          </ac:spMkLst>
        </pc:spChg>
        <pc:spChg chg="del">
          <ac:chgData name="Sherif Khattab" userId="c83b1e15-36f3-4f46-aceb-05aac24c545e" providerId="ADAL" clId="{68922303-928D-411F-A7C3-3BB84E857E8F}" dt="2021-02-25T15:44:45.302" v="215" actId="478"/>
          <ac:spMkLst>
            <pc:docMk/>
            <pc:sldMk cId="2156977365" sldId="465"/>
            <ac:spMk id="23677" creationId="{E18AD9C6-511C-489C-AEAA-D7EAC45A4AF5}"/>
          </ac:spMkLst>
        </pc:spChg>
        <pc:graphicFrameChg chg="del modGraphic">
          <ac:chgData name="Sherif Khattab" userId="c83b1e15-36f3-4f46-aceb-05aac24c545e" providerId="ADAL" clId="{68922303-928D-411F-A7C3-3BB84E857E8F}" dt="2021-02-25T15:44:42.397" v="214" actId="478"/>
          <ac:graphicFrameMkLst>
            <pc:docMk/>
            <pc:sldMk cId="2156977365" sldId="465"/>
            <ac:graphicFrameMk id="23669" creationId="{29723A6E-6397-40B3-A499-6EB6AFF1BED9}"/>
          </ac:graphicFrameMkLst>
        </pc:graphicFrameChg>
      </pc:sldChg>
      <pc:sldChg chg="delSp modSp modAnim">
        <pc:chgData name="Sherif Khattab" userId="c83b1e15-36f3-4f46-aceb-05aac24c545e" providerId="ADAL" clId="{68922303-928D-411F-A7C3-3BB84E857E8F}" dt="2021-02-25T15:47:50.471" v="245" actId="478"/>
        <pc:sldMkLst>
          <pc:docMk/>
          <pc:sldMk cId="1593910045" sldId="468"/>
        </pc:sldMkLst>
        <pc:spChg chg="mod">
          <ac:chgData name="Sherif Khattab" userId="c83b1e15-36f3-4f46-aceb-05aac24c545e" providerId="ADAL" clId="{68922303-928D-411F-A7C3-3BB84E857E8F}" dt="2021-02-25T15:47:16.790" v="236" actId="1076"/>
          <ac:spMkLst>
            <pc:docMk/>
            <pc:sldMk cId="1593910045" sldId="468"/>
            <ac:spMk id="28686" creationId="{2C086B6A-1ED8-40F5-BCAF-F33E78E16329}"/>
          </ac:spMkLst>
        </pc:spChg>
        <pc:spChg chg="mod">
          <ac:chgData name="Sherif Khattab" userId="c83b1e15-36f3-4f46-aceb-05aac24c545e" providerId="ADAL" clId="{68922303-928D-411F-A7C3-3BB84E857E8F}" dt="2021-02-25T15:47:39.205" v="239" actId="1076"/>
          <ac:spMkLst>
            <pc:docMk/>
            <pc:sldMk cId="1593910045" sldId="468"/>
            <ac:spMk id="28717" creationId="{65836439-78E8-4455-A276-A88D6A2179F8}"/>
          </ac:spMkLst>
        </pc:spChg>
        <pc:spChg chg="mod">
          <ac:chgData name="Sherif Khattab" userId="c83b1e15-36f3-4f46-aceb-05aac24c545e" providerId="ADAL" clId="{68922303-928D-411F-A7C3-3BB84E857E8F}" dt="2021-02-25T15:47:42.834" v="240" actId="1076"/>
          <ac:spMkLst>
            <pc:docMk/>
            <pc:sldMk cId="1593910045" sldId="468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0" creationId="{E8375A5B-8A59-40EF-B15B-CAC95158E2DA}"/>
          </ac:cxnSpMkLst>
        </pc:cxn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1" creationId="{99F1050E-A1AD-4284-B78C-21F78A3318E4}"/>
          </ac:cxnSpMkLst>
        </pc:cxnChg>
        <pc:cxnChg chg="del mod">
          <ac:chgData name="Sherif Khattab" userId="c83b1e15-36f3-4f46-aceb-05aac24c545e" providerId="ADAL" clId="{68922303-928D-411F-A7C3-3BB84E857E8F}" dt="2021-02-25T15:47:50.471" v="245" actId="478"/>
          <ac:cxnSpMkLst>
            <pc:docMk/>
            <pc:sldMk cId="1593910045" sldId="468"/>
            <ac:cxnSpMk id="28722" creationId="{83EC386E-60C3-4B0F-AAC6-1DEE298F26BA}"/>
          </ac:cxnSpMkLst>
        </pc:cxnChg>
        <pc:cxnChg chg="del mod">
          <ac:chgData name="Sherif Khattab" userId="c83b1e15-36f3-4f46-aceb-05aac24c545e" providerId="ADAL" clId="{68922303-928D-411F-A7C3-3BB84E857E8F}" dt="2021-02-25T15:47:48.251" v="244" actId="478"/>
          <ac:cxnSpMkLst>
            <pc:docMk/>
            <pc:sldMk cId="1593910045" sldId="468"/>
            <ac:cxnSpMk id="28723" creationId="{07636F23-6B5B-4D60-8ED6-4B0F8B48F859}"/>
          </ac:cxnSpMkLst>
        </pc:cxnChg>
        <pc:cxnChg chg="del mod">
          <ac:chgData name="Sherif Khattab" userId="c83b1e15-36f3-4f46-aceb-05aac24c545e" providerId="ADAL" clId="{68922303-928D-411F-A7C3-3BB84E857E8F}" dt="2021-02-25T15:47:45.903" v="242" actId="478"/>
          <ac:cxnSpMkLst>
            <pc:docMk/>
            <pc:sldMk cId="1593910045" sldId="468"/>
            <ac:cxnSpMk id="28724" creationId="{4CAC54C3-3E8E-4C56-A2F9-EC039220E56C}"/>
          </ac:cxnSpMkLst>
        </pc:cxnChg>
        <pc:cxnChg chg="del mod">
          <ac:chgData name="Sherif Khattab" userId="c83b1e15-36f3-4f46-aceb-05aac24c545e" providerId="ADAL" clId="{68922303-928D-411F-A7C3-3BB84E857E8F}" dt="2021-02-25T15:47:44.491" v="241" actId="478"/>
          <ac:cxnSpMkLst>
            <pc:docMk/>
            <pc:sldMk cId="1593910045" sldId="468"/>
            <ac:cxnSpMk id="28725" creationId="{3A105430-E387-4460-9D9D-5BAA4D979997}"/>
          </ac:cxnSpMkLst>
        </pc:cxnChg>
        <pc:cxnChg chg="del mod">
          <ac:chgData name="Sherif Khattab" userId="c83b1e15-36f3-4f46-aceb-05aac24c545e" providerId="ADAL" clId="{68922303-928D-411F-A7C3-3BB84E857E8F}" dt="2021-02-25T15:47:46.961" v="243" actId="478"/>
          <ac:cxnSpMkLst>
            <pc:docMk/>
            <pc:sldMk cId="1593910045" sldId="468"/>
            <ac:cxnSpMk id="28726" creationId="{4F6EA0F1-1245-4403-9078-8889A1086600}"/>
          </ac:cxnSpMkLst>
        </pc:cxnChg>
      </pc:sldChg>
      <pc:sldChg chg="del">
        <pc:chgData name="Sherif Khattab" userId="c83b1e15-36f3-4f46-aceb-05aac24c545e" providerId="ADAL" clId="{68922303-928D-411F-A7C3-3BB84E857E8F}" dt="2021-02-25T15:49:35.434" v="265" actId="47"/>
        <pc:sldMkLst>
          <pc:docMk/>
          <pc:sldMk cId="3388432277" sldId="471"/>
        </pc:sldMkLst>
      </pc:sldChg>
      <pc:sldChg chg="del">
        <pc:chgData name="Sherif Khattab" userId="c83b1e15-36f3-4f46-aceb-05aac24c545e" providerId="ADAL" clId="{68922303-928D-411F-A7C3-3BB84E857E8F}" dt="2021-02-25T15:49:36.184" v="266" actId="47"/>
        <pc:sldMkLst>
          <pc:docMk/>
          <pc:sldMk cId="3899682656" sldId="472"/>
        </pc:sldMkLst>
      </pc:sldChg>
      <pc:sldChg chg="addSp modSp">
        <pc:chgData name="Sherif Khattab" userId="c83b1e15-36f3-4f46-aceb-05aac24c545e" providerId="ADAL" clId="{68922303-928D-411F-A7C3-3BB84E857E8F}" dt="2021-02-25T15:53:21.449" v="347" actId="164"/>
        <pc:sldMkLst>
          <pc:docMk/>
          <pc:sldMk cId="1155444083" sldId="476"/>
        </pc:sldMkLst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2" creationId="{9EE1E519-72D4-4A5C-A1BC-54BDBE9173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3" creationId="{3B7F1674-4983-4D55-A5DC-4DBE4C058CC8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4" creationId="{C319B432-6CE9-44F7-AD7F-F6BAF0737CF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5" creationId="{1EC819C5-8F1C-4E16-9973-13633ED5FEE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6" creationId="{1B6064B4-EEC4-4DA7-A2DF-92FE5D1C04D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7" creationId="{F0EF7ECA-3328-4CFB-843C-F52CD92148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8" creationId="{8AAA5D01-E803-4C09-95A4-D40CBB2B149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9" creationId="{6190BFFE-790F-40EB-952D-D5E1DF83A8B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0" creationId="{ACF3477B-F811-4A16-87E6-008D17D1F87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1" creationId="{D3E61DC4-AF79-4373-AAB9-CFAC0867340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2" creationId="{F11E10CF-0CBC-4BF8-BF22-C1CC5D1C737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3" creationId="{07718FC3-F7E5-4F5C-8CAF-81AB285B186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4" creationId="{4469632C-E59E-4C1B-8D19-F3DC927FD95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5" creationId="{EF82CC15-A16C-43E2-8DC5-F44AE2F0EC0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6" creationId="{33203DA8-7A53-4509-9927-D0D973EADA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7" creationId="{F283CEB2-FFBD-4E4B-A9C0-AF413AAC18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8" creationId="{1C05A9C5-0D24-4874-8451-BF56F329B5FA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9" creationId="{2FAA3126-DE60-4E9A-8CFE-40F2918257EB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0" creationId="{EA45CBD1-7F7C-4F95-B72E-F0A2444464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1" creationId="{5968A63A-13F4-446D-9E71-A4EFD9374D55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2" creationId="{CA276496-CA0A-4D41-A212-F33AF61207D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3" creationId="{E5AF1205-5A8B-493B-94C6-922142D813A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4" creationId="{E7CEFAE6-4690-4846-967C-D7891367EB1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5" creationId="{5F37B972-1F09-4CA3-84B9-D3C9B64B543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6" creationId="{08E221BC-1DED-4B22-B5FD-669C52DB7B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7" creationId="{5A2C119C-97E3-492C-A4C7-C931FB930F52}"/>
          </ac:spMkLst>
        </pc:spChg>
        <pc:grpChg chg="add mod">
          <ac:chgData name="Sherif Khattab" userId="c83b1e15-36f3-4f46-aceb-05aac24c545e" providerId="ADAL" clId="{68922303-928D-411F-A7C3-3BB84E857E8F}" dt="2021-02-25T15:53:21.449" v="347" actId="164"/>
          <ac:grpSpMkLst>
            <pc:docMk/>
            <pc:sldMk cId="1155444083" sldId="476"/>
            <ac:grpSpMk id="2" creationId="{D7D38671-CD43-4DAF-A576-A40F174F994B}"/>
          </ac:grpSpMkLst>
        </pc:grpChg>
      </pc:sldChg>
      <pc:sldChg chg="addSp delSp modSp mod modAnim">
        <pc:chgData name="Sherif Khattab" userId="c83b1e15-36f3-4f46-aceb-05aac24c545e" providerId="ADAL" clId="{68922303-928D-411F-A7C3-3BB84E857E8F}" dt="2021-02-25T15:53:50.186" v="360" actId="1076"/>
        <pc:sldMkLst>
          <pc:docMk/>
          <pc:sldMk cId="2699784146" sldId="477"/>
        </pc:sldMkLst>
        <pc:spChg chg="add del mod">
          <ac:chgData name="Sherif Khattab" userId="c83b1e15-36f3-4f46-aceb-05aac24c545e" providerId="ADAL" clId="{68922303-928D-411F-A7C3-3BB84E857E8F}" dt="2021-02-25T15:53:04.471" v="346" actId="478"/>
          <ac:spMkLst>
            <pc:docMk/>
            <pc:sldMk cId="2699784146" sldId="477"/>
            <ac:spMk id="46" creationId="{FEBB95A3-DDA4-46B6-98CF-B2B46D508DD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7" creationId="{70478B86-BE7A-4828-91E3-1CFE5358E74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8" creationId="{2CF631FF-A8AA-4A03-8283-182B574ED19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9" creationId="{F74A2888-3D85-47E2-B7D3-8473C2D9423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0" creationId="{EBDB909D-0417-4FC9-BD5E-EE7408BE5A8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1" creationId="{EB43FF9E-708E-4007-A741-6556D00C99F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2" creationId="{602FFF44-E1A7-4F08-947C-FCEDB44B1573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3" creationId="{715B2B2F-4EE5-469D-9CF4-FAD8B81B2D8A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4" creationId="{A5F8627F-EC55-4728-8A90-2F3DC497146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5" creationId="{C609B494-ABD1-49AF-BF4D-8838EA5B25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6" creationId="{7D889010-B299-466D-82B4-177C24431B7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7" creationId="{042AE578-9853-41C1-9FEE-2BDC954750B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8" creationId="{3F05F2F3-9971-434B-933D-3540CC1FA7B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9" creationId="{3628C920-6348-4060-A082-303D78D4ECE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0" creationId="{FCF1BB4B-3271-40FE-8A7A-56EA02CA649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1" creationId="{97DD194B-BADF-47D0-A7BB-101BA9FDCC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2" creationId="{66FE219A-452F-437D-A047-CFA1EDAE2E6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3" creationId="{6EA06320-50FB-478D-BBAF-E714A581E7B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4" creationId="{B3A86F32-A86E-4B09-9488-0B074923A44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5" creationId="{424C984F-1DC3-41CA-9F3A-926FBB8C73C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6" creationId="{5F590AB0-3600-4B82-B3AE-A641C997615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7" creationId="{41E7CC6C-2857-4C8A-9198-ECD1F085B750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8" creationId="{135582FE-2245-4240-8C43-586AD6A3986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9" creationId="{BCE5CEED-A5E9-4C70-9BFF-5129642DDBE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0" creationId="{2A4F9820-B9F2-4947-8565-F69BCCB719C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1" creationId="{86D67011-A301-4B85-9A0E-9BFF2444E0E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2" creationId="{11BB157E-C005-420B-BC93-6F14A2B09F81}"/>
          </ac:spMkLst>
        </pc:spChg>
        <pc:grpChg chg="del 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6" creationId="{0B376B8D-39C1-4A22-92CC-C6DBBE92EAE0}"/>
          </ac:grpSpMkLst>
        </pc:grpChg>
        <pc:grpChg chg="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11" creationId="{71F90F41-E169-4459-BFD6-31D4484907B1}"/>
          </ac:grpSpMkLst>
        </pc:grpChg>
        <pc:grpChg chg="mod">
          <ac:chgData name="Sherif Khattab" userId="c83b1e15-36f3-4f46-aceb-05aac24c545e" providerId="ADAL" clId="{68922303-928D-411F-A7C3-3BB84E857E8F}" dt="2021-02-25T15:51:47.831" v="314"/>
          <ac:grpSpMkLst>
            <pc:docMk/>
            <pc:sldMk cId="2699784146" sldId="477"/>
            <ac:grpSpMk id="17" creationId="{72855525-F083-4FAD-A3E5-80E2943332C5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3" creationId="{9DFC7C7B-4DA5-48A1-8D62-EA4E49F379B6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6" creationId="{06672422-823E-40F4-BF94-94E55D15C274}"/>
          </ac:grpSpMkLst>
        </pc:grpChg>
        <pc:grpChg chg="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32" creationId="{EDDC31E5-2494-4323-8E16-7D7B56C61631}"/>
          </ac:grpSpMkLst>
        </pc:grpChg>
        <pc:grpChg chg="del 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35" creationId="{0BD41DD2-D3A9-4174-BFC2-6FDDDFFA5633}"/>
          </ac:grpSpMkLst>
        </pc:grpChg>
        <pc:grpChg chg="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42" creationId="{5107D812-A225-4FBA-AC51-6DC66E026A44}"/>
          </ac:grpSpMkLst>
        </pc:grpChg>
        <pc:grpChg chg="add mod">
          <ac:chgData name="Sherif Khattab" userId="c83b1e15-36f3-4f46-aceb-05aac24c545e" providerId="ADAL" clId="{68922303-928D-411F-A7C3-3BB84E857E8F}" dt="2021-02-25T15:53:50.186" v="360" actId="1076"/>
          <ac:grpSpMkLst>
            <pc:docMk/>
            <pc:sldMk cId="2699784146" sldId="477"/>
            <ac:grpSpMk id="43" creationId="{F4D65B6A-CC20-443F-96DB-2A17C149AE19}"/>
          </ac:grpSpMkLst>
        </pc:grpChg>
        <pc:graphicFrameChg chg="del mod">
          <ac:chgData name="Sherif Khattab" userId="c83b1e15-36f3-4f46-aceb-05aac24c545e" providerId="ADAL" clId="{68922303-928D-411F-A7C3-3BB84E857E8F}" dt="2021-02-25T15:52:23.321" v="340" actId="478"/>
          <ac:graphicFrameMkLst>
            <pc:docMk/>
            <pc:sldMk cId="2699784146" sldId="477"/>
            <ac:graphicFrameMk id="16387" creationId="{AF2F8ED8-16A1-4F89-BDB6-8C2730B36B52}"/>
          </ac:graphicFrameMkLst>
        </pc:graphicFrame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3" creationId="{B7F64E05-0DD5-42F1-8308-9DD6318F18F6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5" creationId="{1DB42B41-D6D5-4610-94BD-A3DA69D641F7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7" creationId="{DFCAF876-FE82-47DC-874E-7AE58B24ADF4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8" creationId="{8EF62B12-FACB-46BD-A507-0E84C2377D80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9" creationId="{A29A46CF-60CF-4733-BE6A-B618605D9BE5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10" creationId="{C4976F4B-818A-4BDE-BE5C-487E2E92A1C1}"/>
          </ac:inkMkLst>
        </pc:inkChg>
        <pc:inkChg chg="add">
          <ac:chgData name="Sherif Khattab" userId="c83b1e15-36f3-4f46-aceb-05aac24c545e" providerId="ADAL" clId="{68922303-928D-411F-A7C3-3BB84E857E8F}" dt="2021-02-25T15:51:41.781" v="309" actId="9405"/>
          <ac:inkMkLst>
            <pc:docMk/>
            <pc:sldMk cId="2699784146" sldId="477"/>
            <ac:inkMk id="12" creationId="{9CF30C49-5B1D-4C2A-89B6-81E6D6EF44F3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3" creationId="{27E7B734-C597-4C13-AC40-B1BC846D69CE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4" creationId="{07CAF6FB-C295-4352-B3D0-746A05B9F166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5" creationId="{885DD685-F52A-42A7-9421-B14597CACF91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6" creationId="{745D2CB5-7D13-4C39-B415-5FF1CD8C761C}"/>
          </ac:inkMkLst>
        </pc:inkChg>
        <pc:inkChg chg="add">
          <ac:chgData name="Sherif Khattab" userId="c83b1e15-36f3-4f46-aceb-05aac24c545e" providerId="ADAL" clId="{68922303-928D-411F-A7C3-3BB84E857E8F}" dt="2021-02-25T15:51:51.841" v="315" actId="9405"/>
          <ac:inkMkLst>
            <pc:docMk/>
            <pc:sldMk cId="2699784146" sldId="477"/>
            <ac:inkMk id="18" creationId="{03403C92-9415-425C-80D8-8C7E9291E68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19" creationId="{53E987EF-CA3A-450E-ACA1-B0F473CA1C8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0" creationId="{B421E85A-94BB-4896-98A7-5134656A49AB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1" creationId="{D24E7870-5FDB-4BE7-8E05-A878F99C39A0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2" creationId="{885F647D-3D63-4521-9FB9-77B1B64B1D1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4" creationId="{EB541233-B202-4EC6-9AD5-E84FDFC9405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5" creationId="{FDC6E810-571B-4FDB-8A93-DA99CCE792DE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7" creationId="{614925D2-61B6-404E-9FA9-627795B5CD23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8" creationId="{C1D2FC67-A4B2-468A-91AD-21BAA4D84002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9" creationId="{2D7F5A03-DBF2-4B8D-8AEF-2FBB4CA350D7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0" creationId="{3B1BA86E-9E34-455D-AC91-9953667DA12F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1" creationId="{2862AF67-0F20-400A-8B95-11AADF02148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3" creationId="{318C6BD6-5BFE-40C2-AA37-F33E5AC4549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4" creationId="{A68EBAE3-E0DF-4C87-AC31-D6B8701E880A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6" creationId="{A55072EF-0F07-4734-A92C-11E7792EBF6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7" creationId="{05A69555-CE01-4DBF-8CE1-4EEF6A2CA017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8" creationId="{80595075-3579-40EF-8BC9-CAD4B1664F21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9" creationId="{76F849FB-8C41-4F33-A4DD-FF6780D5C4DD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0" creationId="{D4DF972F-996C-4C48-BEFF-6907AC460FC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1" creationId="{2754820E-D6E4-480F-AB32-235446ACDE70}"/>
          </ac:inkMkLst>
        </pc:inkChg>
      </pc:sldChg>
      <pc:sldChg chg="modAnim">
        <pc:chgData name="Sherif Khattab" userId="c83b1e15-36f3-4f46-aceb-05aac24c545e" providerId="ADAL" clId="{68922303-928D-411F-A7C3-3BB84E857E8F}" dt="2021-02-25T15:54:06.397" v="362"/>
        <pc:sldMkLst>
          <pc:docMk/>
          <pc:sldMk cId="3905532786" sldId="478"/>
        </pc:sldMkLst>
      </pc:sldChg>
      <pc:sldChg chg="addSp delSp modSp mod addAnim delAnim modAnim">
        <pc:chgData name="Sherif Khattab" userId="c83b1e15-36f3-4f46-aceb-05aac24c545e" providerId="ADAL" clId="{68922303-928D-411F-A7C3-3BB84E857E8F}" dt="2021-02-25T15:58:40.842" v="493"/>
        <pc:sldMkLst>
          <pc:docMk/>
          <pc:sldMk cId="1298367991" sldId="479"/>
        </pc:sldMkLst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8" creationId="{D61BC132-6704-4FDB-B1EF-B1BB5543999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9" creationId="{C7CDAE72-AB53-4D76-8E4E-C39A085D77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0" creationId="{DD1F3A50-8937-4E08-9046-9778A13964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1" creationId="{16BA2277-2C3E-4A48-91D7-A755308F5BB4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2" creationId="{A762E872-6810-4047-AF71-2641872A546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3" creationId="{26F2AFF5-C931-479B-A97E-F699A5EE0CA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4" creationId="{29DC298E-CEC7-44E1-80E1-60460FA7B3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5" creationId="{8C5BB51E-B933-4170-8A15-343598863806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6" creationId="{140FAE73-9833-44ED-B1A9-6DFDF053181E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7" creationId="{52FD708D-692F-46E0-AFA4-9283B88F5B3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8" creationId="{23465CCE-845E-4C81-89C4-A0B4FA2FA862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9" creationId="{1A39EA78-44BA-4064-A9DC-588F6C93F93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0" creationId="{6B49252F-AEA8-4CAB-B8B9-F4A58353498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1" creationId="{0A3606E0-A7A0-4528-B768-CF0E388075D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2" creationId="{7003A0A4-2840-4C56-B423-6940C0EFC9C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3" creationId="{E914FAE9-104B-4321-8F24-42FD39EECB8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4" creationId="{0C48EDB9-4C5D-4F93-A81B-F7BD1514260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5" creationId="{1EE05DCD-2017-4642-9333-70639115BB4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6" creationId="{02D427FF-E4EC-41FD-9049-95514A774C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7" creationId="{717273D5-4F19-4CCB-B273-42746FFB499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8" creationId="{17E23F76-96C6-43EB-9F5F-EBB5C0B04B8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9" creationId="{897B350D-CB83-4FF8-9D62-0C534A43538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0" creationId="{11F6D6FB-504D-4A4D-962F-AB7E472F80D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1" creationId="{D26291BD-B4A3-4669-8D2E-EDBC1CC4FCA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2" creationId="{94058467-E8B9-4BA4-8BB6-DE3C50D0A71D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3" creationId="{13FDFF38-D610-4389-B8CA-880BE84E49FA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71" creationId="{524DAFAD-04B6-4F41-98EC-F147BE29FC04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09" creationId="{C8226B59-9633-4F25-A2FE-D03CC0BC549F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35" creationId="{B118B9EB-7EF3-4BD6-B5C8-19D37DCD0F50}"/>
          </ac:spMkLst>
        </pc:spChg>
        <pc:grpChg chg="add mod">
          <ac:chgData name="Sherif Khattab" userId="c83b1e15-36f3-4f46-aceb-05aac24c545e" providerId="ADAL" clId="{68922303-928D-411F-A7C3-3BB84E857E8F}" dt="2021-02-25T15:55:43.720" v="405" actId="1076"/>
          <ac:grpSpMkLst>
            <pc:docMk/>
            <pc:sldMk cId="1298367991" sldId="479"/>
            <ac:grpSpMk id="7" creationId="{C531F251-E222-44F4-8DA4-AB867AEF8EF8}"/>
          </ac:grpSpMkLst>
        </pc:grpChg>
        <pc:grpChg chg="del mod">
          <ac:chgData name="Sherif Khattab" userId="c83b1e15-36f3-4f46-aceb-05aac24c545e" providerId="ADAL" clId="{68922303-928D-411F-A7C3-3BB84E857E8F}" dt="2021-02-25T15:54:37.700" v="373"/>
          <ac:grpSpMkLst>
            <pc:docMk/>
            <pc:sldMk cId="1298367991" sldId="479"/>
            <ac:grpSpMk id="34" creationId="{FD759F7E-FBCA-4A87-8D46-5BA0472855E5}"/>
          </ac:grpSpMkLst>
        </pc:grpChg>
        <pc:grpChg chg="del mod">
          <ac:chgData name="Sherif Khattab" userId="c83b1e15-36f3-4f46-aceb-05aac24c545e" providerId="ADAL" clId="{68922303-928D-411F-A7C3-3BB84E857E8F}" dt="2021-02-25T15:54:45.629" v="379"/>
          <ac:grpSpMkLst>
            <pc:docMk/>
            <pc:sldMk cId="1298367991" sldId="479"/>
            <ac:grpSpMk id="39" creationId="{8884DC94-EC0A-49D8-8BC3-5BA284597E2C}"/>
          </ac:grpSpMkLst>
        </pc:grpChg>
        <pc:grpChg chg="del mod">
          <ac:chgData name="Sherif Khattab" userId="c83b1e15-36f3-4f46-aceb-05aac24c545e" providerId="ADAL" clId="{68922303-928D-411F-A7C3-3BB84E857E8F}" dt="2021-02-25T15:54:52.951" v="386"/>
          <ac:grpSpMkLst>
            <pc:docMk/>
            <pc:sldMk cId="1298367991" sldId="479"/>
            <ac:grpSpMk id="45" creationId="{BB8117D2-1C32-4404-B40E-166A284F3797}"/>
          </ac:grpSpMkLst>
        </pc:grpChg>
        <pc:grpChg chg="del mod">
          <ac:chgData name="Sherif Khattab" userId="c83b1e15-36f3-4f46-aceb-05aac24c545e" providerId="ADAL" clId="{68922303-928D-411F-A7C3-3BB84E857E8F}" dt="2021-02-25T15:55:00.040" v="391"/>
          <ac:grpSpMkLst>
            <pc:docMk/>
            <pc:sldMk cId="1298367991" sldId="479"/>
            <ac:grpSpMk id="52" creationId="{908157AB-8EE1-4DF0-AC20-4B7C15EAF312}"/>
          </ac:grpSpMkLst>
        </pc:grpChg>
        <pc:grpChg chg="add del mod">
          <ac:chgData name="Sherif Khattab" userId="c83b1e15-36f3-4f46-aceb-05aac24c545e" providerId="ADAL" clId="{68922303-928D-411F-A7C3-3BB84E857E8F}" dt="2021-02-25T15:57:51.172" v="447" actId="478"/>
          <ac:grpSpMkLst>
            <pc:docMk/>
            <pc:sldMk cId="1298367991" sldId="479"/>
            <ac:grpSpMk id="57" creationId="{0DF247D0-2626-4303-8859-B0EB2FAAAD95}"/>
          </ac:grpSpMkLst>
        </pc:grpChg>
        <pc:grpChg chg="add del mod">
          <ac:chgData name="Sherif Khattab" userId="c83b1e15-36f3-4f46-aceb-05aac24c545e" providerId="ADAL" clId="{68922303-928D-411F-A7C3-3BB84E857E8F}" dt="2021-02-25T15:57:51.815" v="449" actId="478"/>
          <ac:grpSpMkLst>
            <pc:docMk/>
            <pc:sldMk cId="1298367991" sldId="479"/>
            <ac:grpSpMk id="60" creationId="{6707E280-D028-4759-B232-0EB84D4D5829}"/>
          </ac:grpSpMkLst>
        </pc:grpChg>
        <pc:grpChg chg="add del mod">
          <ac:chgData name="Sherif Khattab" userId="c83b1e15-36f3-4f46-aceb-05aac24c545e" providerId="ADAL" clId="{68922303-928D-411F-A7C3-3BB84E857E8F}" dt="2021-02-25T15:57:51.426" v="448" actId="478"/>
          <ac:grpSpMkLst>
            <pc:docMk/>
            <pc:sldMk cId="1298367991" sldId="479"/>
            <ac:grpSpMk id="18439" creationId="{C5E5857F-ECB7-4147-B72E-7DD1118AF209}"/>
          </ac:grpSpMkLst>
        </pc:grpChg>
        <pc:grpChg chg="add del mod">
          <ac:chgData name="Sherif Khattab" userId="c83b1e15-36f3-4f46-aceb-05aac24c545e" providerId="ADAL" clId="{68922303-928D-411F-A7C3-3BB84E857E8F}" dt="2021-02-25T15:57:53.780" v="459"/>
          <ac:grpSpMkLst>
            <pc:docMk/>
            <pc:sldMk cId="1298367991" sldId="479"/>
            <ac:grpSpMk id="18446" creationId="{AE463B91-694F-400B-B235-4DE99B09CD17}"/>
          </ac:grpSpMkLst>
        </pc:grpChg>
        <pc:grpChg chg="add del 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49" creationId="{78D08A37-5F23-4F25-9EA5-0DF0792A24CC}"/>
          </ac:grpSpMkLst>
        </pc:grpChg>
        <pc:grpChg chg="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53" creationId="{02766C6C-2C98-4CD8-9B4E-69FEB1C4DA67}"/>
          </ac:grpSpMkLst>
        </pc:grpChg>
        <pc:grpChg chg="mod">
          <ac:chgData name="Sherif Khattab" userId="c83b1e15-36f3-4f46-aceb-05aac24c545e" providerId="ADAL" clId="{68922303-928D-411F-A7C3-3BB84E857E8F}" dt="2021-02-25T15:58:06.260" v="477"/>
          <ac:grpSpMkLst>
            <pc:docMk/>
            <pc:sldMk cId="1298367991" sldId="479"/>
            <ac:grpSpMk id="18467" creationId="{B0748EFE-2E42-4BB1-B9FB-5ADCCA0C1DEF}"/>
          </ac:grpSpMkLst>
        </pc:grpChg>
        <pc:grpChg chg="del 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71" creationId="{4BB613DF-D616-4D1F-B6B2-9EAD2239FD81}"/>
          </ac:grpSpMkLst>
        </pc:grpChg>
        <pc:grpChg chg="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80" creationId="{755B2D74-C153-4778-B82F-B2999E31ED00}"/>
          </ac:grpSpMkLst>
        </pc:grpChg>
        <pc:graphicFrameChg chg="del mod">
          <ac:chgData name="Sherif Khattab" userId="c83b1e15-36f3-4f46-aceb-05aac24c545e" providerId="ADAL" clId="{68922303-928D-411F-A7C3-3BB84E857E8F}" dt="2021-02-25T15:55:38.093" v="404" actId="478"/>
          <ac:graphicFrameMkLst>
            <pc:docMk/>
            <pc:sldMk cId="1298367991" sldId="479"/>
            <ac:graphicFrameMk id="18435" creationId="{E649380A-CE1F-4021-A060-3DE112829840}"/>
          </ac:graphicFrameMkLst>
        </pc:graphicFrame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" creationId="{6D158377-7B9B-4AD9-92E1-A74211609E5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" creationId="{13E03E3D-3998-47FB-83A3-54B27A446E8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6" creationId="{A000D121-B146-48A3-88D0-224F6E169328}"/>
          </ac:inkMkLst>
        </pc:inkChg>
        <pc:inkChg chg="add mod topLvl">
          <ac:chgData name="Sherif Khattab" userId="c83b1e15-36f3-4f46-aceb-05aac24c545e" providerId="ADAL" clId="{68922303-928D-411F-A7C3-3BB84E857E8F}" dt="2021-02-25T15:56:38.729" v="408" actId="34122"/>
          <ac:inkMkLst>
            <pc:docMk/>
            <pc:sldMk cId="1298367991" sldId="479"/>
            <ac:inkMk id="35" creationId="{2B59972C-2A8F-4423-BB09-46253C28E4E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6" creationId="{0C270FDC-B62F-403B-99FE-63A365C60C9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7" creationId="{331B95B2-734F-412B-86C5-C481E40E94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8" creationId="{8A81C683-DBC7-4624-80FE-EDF04879A4F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0" creationId="{075600B7-D8CD-4483-A377-1D8E962D5D10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1" creationId="{568CA73B-963E-4C6D-8487-D1D145FBFA6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2" creationId="{199B56FD-6CBB-4F9D-A75D-1582A1E03FA6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3" creationId="{B2C0614F-E153-4723-9A71-DE186FB05214}"/>
          </ac:inkMkLst>
        </pc:inkChg>
        <pc:inkChg chg="add del mod topLvl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4" creationId="{BD76B29B-41B4-46C2-87A3-E6BFEBA6ACD3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6" creationId="{F9288241-2527-4843-957B-ECD1D425BA97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7" creationId="{7A4EA537-A6BD-4FF2-BD2F-C8D02EAB7B01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8" creationId="{90D12393-DEB7-4884-91FB-B3BD58F5FBC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9" creationId="{CD967B39-AE00-4D72-8067-D90884EED3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0" creationId="{0E29A92B-C51F-4785-AADE-5B0B79FD8B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1" creationId="{779D9130-3262-4DEF-B1A4-28DF5DA8A5FE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3" creationId="{92AA2EEB-3CDD-48D1-A043-C7E56747B7B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4" creationId="{54C9833E-5199-46D3-8284-1A6A1FAF72AF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5" creationId="{832AEE2A-99B4-4FC9-925D-FDA8F64217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6" creationId="{02C6D373-8291-42A6-842D-96C21DEE7D2F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8" creationId="{CC81F665-DA3A-4B97-8AEE-F0BEBA86C43C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9" creationId="{777F29CF-DE9D-4273-957E-D3B6AF6230B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1" creationId="{104CFC78-A710-4FB4-87F3-1AEC300DD153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2" creationId="{C73081E3-B37F-41F7-BC59-CEC4323F1CC2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3" creationId="{3664BB81-4CD2-4348-89CB-18E90890933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2" creationId="{7220F253-DE72-48D5-8A7B-DB49F595BB78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6" creationId="{306384ED-BBEF-4385-9184-EE75C1AC0144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7" creationId="{6E62B13B-88F5-4A5F-892C-830056750221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8" creationId="{8D1F1781-33A4-4E90-B594-88AB355F21B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0" creationId="{575BC59A-A256-4028-8E92-6E6C05B94B3B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1" creationId="{4CAD02D7-143D-46CF-AF8E-A0AFD0A18BB9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2" creationId="{8CB58FCF-C76D-45C2-B370-A86F32E5258D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3" creationId="{59443C6B-27ED-4A70-BA8C-3661E2F2F820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4" creationId="{7C8C0CDD-5FEE-4567-BBD5-97E090E4FC6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5" creationId="{03E86C08-9B59-4EE7-A3C3-4755D66A7B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7" creationId="{72EBCF5A-647C-471A-95CD-ABB23CD8E638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8" creationId="{6AF62A84-9BD1-461E-AF45-9F7E049CBE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0" creationId="{273FE0CF-1CC0-404D-88CF-302F00A81F9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1" creationId="{DCE68424-748D-4AE7-A6EB-F608A523E0C2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2" creationId="{9F1C6A05-4265-410C-AD9A-19A8807C1ABF}"/>
          </ac:inkMkLst>
        </pc:inkChg>
        <pc:inkChg chg="add del">
          <ac:chgData name="Sherif Khattab" userId="c83b1e15-36f3-4f46-aceb-05aac24c545e" providerId="ADAL" clId="{68922303-928D-411F-A7C3-3BB84E857E8F}" dt="2021-02-25T15:57:55.014" v="464" actId="9405"/>
          <ac:inkMkLst>
            <pc:docMk/>
            <pc:sldMk cId="1298367991" sldId="479"/>
            <ac:inkMk id="18454" creationId="{E8E3E202-DB25-40EF-BE73-FADCD755FED4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5" creationId="{0F6974C9-1818-435E-931D-6FD818010EB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6" creationId="{193D5C91-0611-4108-A85E-08BB1888AD5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7" creationId="{C9A788CA-57EE-4307-BECE-0FE3B22B4788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8" creationId="{EE27702C-3F76-4FF0-984A-4006C2E5B2BF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9" creationId="{6F29652A-72D2-4E1A-890F-F26A01C7993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0" creationId="{ABF8B982-FB1F-4754-AD7E-4BC30F3861A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1" creationId="{0BE2E413-25E2-4CB8-9CA1-42CF8F1F30F6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2" creationId="{AE90A567-A368-42A6-B4B4-0EBB2F329DDA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3" creationId="{4218EBAE-EFC7-43C3-88C9-3C3CDCFE160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4" creationId="{9E3A5BFE-0852-4D19-94B7-7AC670826CF3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5" creationId="{DB0151E0-B595-46E3-A3A2-979C7F164A5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6" creationId="{B3AE26BA-0681-47B4-9F57-DCBE943AD35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8" creationId="{2664B0AF-A42B-49DA-A110-66A114F8E99F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9" creationId="{6D43DED0-212C-4B27-84C1-3A14AABCB31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0" creationId="{17662319-2B1E-4741-98B2-F705C958F824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2" creationId="{B00CE080-968C-46B9-A76F-D697ADF769CB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3" creationId="{44B0C968-4596-4A44-A74F-CE77FA0B6A6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4" creationId="{B5BB2221-B377-4A1D-8711-0DEC2ADBF41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5" creationId="{67AA70A7-C34E-4BBC-9CE4-7A1F59230D8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6" creationId="{685F3C27-513D-4757-8A59-41018064445A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7" creationId="{5F9474BF-FDF8-4C5A-9BA1-2CD668ABF64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8" creationId="{A6281505-FA1F-4514-9147-C09673F2F5D6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9" creationId="{DA492B8C-ADF4-461F-AC24-C6962A6E03E8}"/>
          </ac:inkMkLst>
        </pc:inkChg>
        <pc:cxnChg chg="add del mod">
          <ac:chgData name="Sherif Khattab" userId="c83b1e15-36f3-4f46-aceb-05aac24c545e" providerId="ADAL" clId="{68922303-928D-411F-A7C3-3BB84E857E8F}" dt="2021-02-25T15:56:40.759" v="409" actId="34122"/>
          <ac:cxnSpMkLst>
            <pc:docMk/>
            <pc:sldMk cId="1298367991" sldId="479"/>
            <ac:cxnSpMk id="141" creationId="{D22756FE-B8DE-46F6-B722-8EC13253C9E5}"/>
          </ac:cxnSpMkLst>
        </pc:cxnChg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35438083" sldId="48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057102088" sldId="48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447634280" sldId="48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53139649" sldId="48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25073586" sldId="485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383821824" sldId="486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452566324" sldId="487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944056640" sldId="488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287903914" sldId="489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98407738" sldId="490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56847625" sldId="49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724765287" sldId="49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4152191741" sldId="49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631551235" sldId="49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502517520" sldId="495"/>
        </pc:sldMkLst>
      </pc:sldChg>
      <pc:sldChg chg="addSp delSp modSp add mod">
        <pc:chgData name="Sherif Khattab" userId="c83b1e15-36f3-4f46-aceb-05aac24c545e" providerId="ADAL" clId="{68922303-928D-411F-A7C3-3BB84E857E8F}" dt="2021-02-25T15:34:19.728" v="85"/>
        <pc:sldMkLst>
          <pc:docMk/>
          <pc:sldMk cId="2987249071" sldId="523"/>
        </pc:sldMkLst>
        <pc:grpChg chg="mod">
          <ac:chgData name="Sherif Khattab" userId="c83b1e15-36f3-4f46-aceb-05aac24c545e" providerId="ADAL" clId="{68922303-928D-411F-A7C3-3BB84E857E8F}" dt="2021-02-25T15:29:15.413" v="9" actId="1076"/>
          <ac:grpSpMkLst>
            <pc:docMk/>
            <pc:sldMk cId="2987249071" sldId="523"/>
            <ac:grpSpMk id="8" creationId="{FD2C3776-ED61-4F82-A7E4-1CD1A4DD5B67}"/>
          </ac:grpSpMkLst>
        </pc:grpChg>
        <pc:grpChg chg="del mod">
          <ac:chgData name="Sherif Khattab" userId="c83b1e15-36f3-4f46-aceb-05aac24c545e" providerId="ADAL" clId="{68922303-928D-411F-A7C3-3BB84E857E8F}" dt="2021-02-25T15:33:43.624" v="71" actId="478"/>
          <ac:grpSpMkLst>
            <pc:docMk/>
            <pc:sldMk cId="2987249071" sldId="523"/>
            <ac:grpSpMk id="14" creationId="{9D8C65BA-CCAB-4BFA-927D-670441551D9F}"/>
          </ac:grpSpMkLst>
        </pc:grpChg>
        <pc:grpChg chg="add mod">
          <ac:chgData name="Sherif Khattab" userId="c83b1e15-36f3-4f46-aceb-05aac24c545e" providerId="ADAL" clId="{68922303-928D-411F-A7C3-3BB84E857E8F}" dt="2021-02-25T15:34:19.728" v="85"/>
          <ac:grpSpMkLst>
            <pc:docMk/>
            <pc:sldMk cId="2987249071" sldId="523"/>
            <ac:grpSpMk id="25" creationId="{89A2C382-DDE8-4979-9371-F31E1E37EA2F}"/>
          </ac:grpSpMkLst>
        </pc:grpChg>
        <pc:graphicFrameChg chg="modGraphic">
          <ac:chgData name="Sherif Khattab" userId="c83b1e15-36f3-4f46-aceb-05aac24c545e" providerId="ADAL" clId="{68922303-928D-411F-A7C3-3BB84E857E8F}" dt="2021-02-25T15:31:24.385" v="39" actId="404"/>
          <ac:graphicFrameMkLst>
            <pc:docMk/>
            <pc:sldMk cId="2987249071" sldId="523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29:03.278" v="8" actId="9405"/>
          <ac:inkMkLst>
            <pc:docMk/>
            <pc:sldMk cId="2987249071" sldId="523"/>
            <ac:inkMk id="9" creationId="{32CA201C-CD8F-4135-9A04-D98D9C59B51E}"/>
          </ac:inkMkLst>
        </pc:inkChg>
        <pc:inkChg chg="add">
          <ac:chgData name="Sherif Khattab" userId="c83b1e15-36f3-4f46-aceb-05aac24c545e" providerId="ADAL" clId="{68922303-928D-411F-A7C3-3BB84E857E8F}" dt="2021-02-25T15:30:38.561" v="30" actId="9405"/>
          <ac:inkMkLst>
            <pc:docMk/>
            <pc:sldMk cId="2987249071" sldId="523"/>
            <ac:inkMk id="10" creationId="{30A16CE9-0F5C-4FA3-91B1-451828870270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1" creationId="{12BFA0B0-D5A0-48E6-91FB-E576D565737B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2" creationId="{98631044-16FF-43B6-A3BE-76C07DC59EAC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3" creationId="{A8E01F24-CCCE-4057-BAF6-63C7E857480F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6" creationId="{4E63D1DC-9E63-426E-AA8D-DE1DED1449D8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7" creationId="{DCD879A5-2FCA-4AAF-80B1-21208679495E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8" creationId="{EAE8D645-089F-40F7-B206-2847DB97963E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8.153" v="84"/>
        <pc:sldMkLst>
          <pc:docMk/>
          <pc:sldMk cId="1810255753" sldId="524"/>
        </pc:sldMkLst>
        <pc:grpChg chg="add del mod">
          <ac:chgData name="Sherif Khattab" userId="c83b1e15-36f3-4f46-aceb-05aac24c545e" providerId="ADAL" clId="{68922303-928D-411F-A7C3-3BB84E857E8F}" dt="2021-02-25T15:33:49.112" v="72" actId="478"/>
          <ac:grpSpMkLst>
            <pc:docMk/>
            <pc:sldMk cId="1810255753" sldId="524"/>
            <ac:grpSpMk id="21" creationId="{67442B0B-3955-42E6-A396-4BAABDDC78C4}"/>
          </ac:grpSpMkLst>
        </pc:grpChg>
        <pc:grpChg chg="add mod">
          <ac:chgData name="Sherif Khattab" userId="c83b1e15-36f3-4f46-aceb-05aac24c545e" providerId="ADAL" clId="{68922303-928D-411F-A7C3-3BB84E857E8F}" dt="2021-02-25T15:34:18.153" v="84"/>
          <ac:grpSpMkLst>
            <pc:docMk/>
            <pc:sldMk cId="1810255753" sldId="524"/>
            <ac:grpSpMk id="25" creationId="{4ABA285F-8960-41BF-A56B-4C16BF7D0C2C}"/>
          </ac:grpSpMkLst>
        </pc:grpChg>
        <pc:graphicFrameChg chg="mod modGraphic">
          <ac:chgData name="Sherif Khattab" userId="c83b1e15-36f3-4f46-aceb-05aac24c545e" providerId="ADAL" clId="{68922303-928D-411F-A7C3-3BB84E857E8F}" dt="2021-02-25T15:31:34.305" v="41"/>
          <ac:graphicFrameMkLst>
            <pc:docMk/>
            <pc:sldMk cId="1810255753" sldId="524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1:06.429" v="31" actId="9405"/>
          <ac:inkMkLst>
            <pc:docMk/>
            <pc:sldMk cId="1810255753" sldId="524"/>
            <ac:inkMk id="10" creationId="{40B19F6C-F73C-4460-9363-8D9355340790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2" creationId="{7A439D6E-755A-4F82-BB80-9610EAC8E0CA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3" creationId="{178839B5-CB34-4F9F-A979-911C94F8BE7D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4" creationId="{9BEFEA33-7F16-4E25-A550-EB450776C1E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6" creationId="{8C344F7A-7ABF-4E21-BCE5-C99CF6F1C8A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7" creationId="{4C24BD71-CD28-4CF3-8E20-D7A2882D857C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8" creationId="{38A4DDD9-B8AC-4930-8FED-67E24A25EF97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6.581" v="83"/>
        <pc:sldMkLst>
          <pc:docMk/>
          <pc:sldMk cId="1613586742" sldId="525"/>
        </pc:sldMkLst>
        <pc:grpChg chg="mod">
          <ac:chgData name="Sherif Khattab" userId="c83b1e15-36f3-4f46-aceb-05aac24c545e" providerId="ADAL" clId="{68922303-928D-411F-A7C3-3BB84E857E8F}" dt="2021-02-25T15:29:49.257" v="18" actId="1076"/>
          <ac:grpSpMkLst>
            <pc:docMk/>
            <pc:sldMk cId="1613586742" sldId="525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1.494" v="73" actId="478"/>
          <ac:grpSpMkLst>
            <pc:docMk/>
            <pc:sldMk cId="1613586742" sldId="525"/>
            <ac:grpSpMk id="20" creationId="{29E83F95-FADA-46DA-9E0A-F2F58EA14C39}"/>
          </ac:grpSpMkLst>
        </pc:grpChg>
        <pc:grpChg chg="add mod">
          <ac:chgData name="Sherif Khattab" userId="c83b1e15-36f3-4f46-aceb-05aac24c545e" providerId="ADAL" clId="{68922303-928D-411F-A7C3-3BB84E857E8F}" dt="2021-02-25T15:34:16.581" v="83"/>
          <ac:grpSpMkLst>
            <pc:docMk/>
            <pc:sldMk cId="1613586742" sldId="525"/>
            <ac:grpSpMk id="24" creationId="{489B8F4D-A971-4AC9-B6EF-A5C551617145}"/>
          </ac:grpSpMkLst>
        </pc:grpChg>
        <pc:graphicFrameChg chg="mod">
          <ac:chgData name="Sherif Khattab" userId="c83b1e15-36f3-4f46-aceb-05aac24c545e" providerId="ADAL" clId="{68922303-928D-411F-A7C3-3BB84E857E8F}" dt="2021-02-25T15:31:40.347" v="43"/>
          <ac:graphicFrameMkLst>
            <pc:docMk/>
            <pc:sldMk cId="1613586742" sldId="525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1" creationId="{515A8D86-A84F-469F-866E-094EB73D098F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2" creationId="{423DABC6-65AC-4100-8B6D-F9BD0F1B7495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3" creationId="{541FE2EA-0860-49F5-B912-A26A433C7BF0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5" creationId="{24CED470-DC83-4705-BBE5-EBFD77021D67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6" creationId="{96D046AA-1700-46B1-8312-DFD772301AEF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7" creationId="{BB84EB2C-8438-43B7-9F18-F5023780B5D2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4.848" v="82"/>
        <pc:sldMkLst>
          <pc:docMk/>
          <pc:sldMk cId="1883276906" sldId="526"/>
        </pc:sldMkLst>
        <pc:grpChg chg="mod">
          <ac:chgData name="Sherif Khattab" userId="c83b1e15-36f3-4f46-aceb-05aac24c545e" providerId="ADAL" clId="{68922303-928D-411F-A7C3-3BB84E857E8F}" dt="2021-02-25T15:32:15.622" v="47" actId="1076"/>
          <ac:grpSpMkLst>
            <pc:docMk/>
            <pc:sldMk cId="1883276906" sldId="526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2:09.387" v="46" actId="1076"/>
          <ac:grpSpMkLst>
            <pc:docMk/>
            <pc:sldMk cId="1883276906" sldId="526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4.130" v="74" actId="478"/>
          <ac:grpSpMkLst>
            <pc:docMk/>
            <pc:sldMk cId="1883276906" sldId="526"/>
            <ac:grpSpMk id="20" creationId="{58A023F6-A0E6-4E6D-AE80-C65134382A15}"/>
          </ac:grpSpMkLst>
        </pc:grpChg>
        <pc:grpChg chg="add mod">
          <ac:chgData name="Sherif Khattab" userId="c83b1e15-36f3-4f46-aceb-05aac24c545e" providerId="ADAL" clId="{68922303-928D-411F-A7C3-3BB84E857E8F}" dt="2021-02-25T15:34:14.848" v="82"/>
          <ac:grpSpMkLst>
            <pc:docMk/>
            <pc:sldMk cId="1883276906" sldId="526"/>
            <ac:grpSpMk id="24" creationId="{04C9EF9F-7D9B-4062-B47B-A74A7B936CE9}"/>
          </ac:grpSpMkLst>
        </pc:grpChg>
        <pc:graphicFrameChg chg="mod">
          <ac:chgData name="Sherif Khattab" userId="c83b1e15-36f3-4f46-aceb-05aac24c545e" providerId="ADAL" clId="{68922303-928D-411F-A7C3-3BB84E857E8F}" dt="2021-02-25T15:31:46.104" v="45"/>
          <ac:graphicFrameMkLst>
            <pc:docMk/>
            <pc:sldMk cId="1883276906" sldId="526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1" creationId="{77FE3DB1-9F4D-4F26-9882-6C6E04C3F948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2" creationId="{3D3AF6BD-F255-4EE8-9788-0DB512EE0020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3" creationId="{694CC1EF-1049-4F73-B6DB-FB0EE7DEAE06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5" creationId="{5A70E83D-56D3-48BC-9DA5-65F365CB343A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6" creationId="{D120F32B-983D-4830-AC0B-C1C3D662C164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7" creationId="{1A1E20DD-46B9-4F79-9CDE-E864A6761CF7}"/>
          </ac:inkMkLst>
        </pc:inkChg>
      </pc:sldChg>
      <pc:sldChg chg="addSp modSp add mod">
        <pc:chgData name="Sherif Khattab" userId="c83b1e15-36f3-4f46-aceb-05aac24c545e" providerId="ADAL" clId="{68922303-928D-411F-A7C3-3BB84E857E8F}" dt="2021-02-25T15:34:22.555" v="86"/>
        <pc:sldMkLst>
          <pc:docMk/>
          <pc:sldMk cId="725852215" sldId="527"/>
        </pc:sldMkLst>
        <pc:grpChg chg="add mod">
          <ac:chgData name="Sherif Khattab" userId="c83b1e15-36f3-4f46-aceb-05aac24c545e" providerId="ADAL" clId="{68922303-928D-411F-A7C3-3BB84E857E8F}" dt="2021-02-25T15:34:22.555" v="86"/>
          <ac:grpSpMkLst>
            <pc:docMk/>
            <pc:sldMk cId="725852215" sldId="527"/>
            <ac:grpSpMk id="20" creationId="{BE4A55BC-29E1-4DBF-A2B5-D0922C0878EF}"/>
          </ac:grpSpMkLst>
        </pc:grpChg>
        <pc:graphicFrameChg chg="mod modGraphic">
          <ac:chgData name="Sherif Khattab" userId="c83b1e15-36f3-4f46-aceb-05aac24c545e" providerId="ADAL" clId="{68922303-928D-411F-A7C3-3BB84E857E8F}" dt="2021-02-25T15:30:24.460" v="28" actId="14100"/>
          <ac:graphicFrameMkLst>
            <pc:docMk/>
            <pc:sldMk cId="725852215" sldId="527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0:31.854" v="29" actId="9405"/>
          <ac:inkMkLst>
            <pc:docMk/>
            <pc:sldMk cId="725852215" sldId="527"/>
            <ac:inkMk id="9" creationId="{18C9A629-B79B-4AE8-B4EF-F243FFC0A254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1" creationId="{BDB481F9-1233-4961-9298-2BA18315E469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2" creationId="{5B25E5E3-4315-430A-B075-C4730AF435F1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3" creationId="{E0B4384F-42BD-4E09-87D0-FC1D618F58DB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40.227" v="90"/>
        <pc:sldMkLst>
          <pc:docMk/>
          <pc:sldMk cId="2733511410" sldId="528"/>
        </pc:sldMkLst>
        <pc:grpChg chg="add del mod">
          <ac:chgData name="Sherif Khattab" userId="c83b1e15-36f3-4f46-aceb-05aac24c545e" providerId="ADAL" clId="{68922303-928D-411F-A7C3-3BB84E857E8F}" dt="2021-02-25T15:33:56.372" v="75" actId="478"/>
          <ac:grpSpMkLst>
            <pc:docMk/>
            <pc:sldMk cId="2733511410" sldId="528"/>
            <ac:grpSpMk id="22" creationId="{07197F5D-2AEE-4C22-86BB-DE79EB38B9A6}"/>
          </ac:grpSpMkLst>
        </pc:grpChg>
        <pc:grpChg chg="add mod">
          <ac:chgData name="Sherif Khattab" userId="c83b1e15-36f3-4f46-aceb-05aac24c545e" providerId="ADAL" clId="{68922303-928D-411F-A7C3-3BB84E857E8F}" dt="2021-02-25T15:34:13.239" v="81"/>
          <ac:grpSpMkLst>
            <pc:docMk/>
            <pc:sldMk cId="2733511410" sldId="528"/>
            <ac:grpSpMk id="26" creationId="{2C497391-EE2C-445E-BE41-DF000C073817}"/>
          </ac:grpSpMkLst>
        </pc:grpChg>
        <pc:grpChg chg="add mod">
          <ac:chgData name="Sherif Khattab" userId="c83b1e15-36f3-4f46-aceb-05aac24c545e" providerId="ADAL" clId="{68922303-928D-411F-A7C3-3BB84E857E8F}" dt="2021-02-25T15:34:40.227" v="90"/>
          <ac:grpSpMkLst>
            <pc:docMk/>
            <pc:sldMk cId="2733511410" sldId="528"/>
            <ac:grpSpMk id="30" creationId="{F5E86DA5-0912-4F72-AB6B-95DC9FA0CF23}"/>
          </ac:grpSpMkLst>
        </pc:grpChg>
        <pc:inkChg chg="add">
          <ac:chgData name="Sherif Khattab" userId="c83b1e15-36f3-4f46-aceb-05aac24c545e" providerId="ADAL" clId="{68922303-928D-411F-A7C3-3BB84E857E8F}" dt="2021-02-25T15:32:26.841" v="49" actId="9405"/>
          <ac:inkMkLst>
            <pc:docMk/>
            <pc:sldMk cId="2733511410" sldId="528"/>
            <ac:inkMk id="10" creationId="{CC4879D0-E4EF-43C2-8CE5-54B975817308}"/>
          </ac:inkMkLst>
        </pc:inkChg>
        <pc:inkChg chg="add">
          <ac:chgData name="Sherif Khattab" userId="c83b1e15-36f3-4f46-aceb-05aac24c545e" providerId="ADAL" clId="{68922303-928D-411F-A7C3-3BB84E857E8F}" dt="2021-02-25T15:32:28.992" v="50" actId="9405"/>
          <ac:inkMkLst>
            <pc:docMk/>
            <pc:sldMk cId="2733511410" sldId="528"/>
            <ac:inkMk id="11" creationId="{3E138234-CED9-453A-925F-2A290BA3818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3" creationId="{F5DFA5A9-217A-44F3-A55E-B10CA0A681B8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4" creationId="{C5044AE5-4F67-42A7-B8AF-648F8F30AD4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5" creationId="{236165A6-09C5-4318-BF1F-65A0761D2B12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7" creationId="{DF004C4D-17C0-4FA2-A5DB-44D4A641FF4E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8" creationId="{632434A5-4C94-4DF9-B515-DA174E41077D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9" creationId="{98599847-4B96-41EB-9B91-B77C3A8DF6EF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1" creationId="{3F3DC570-F831-4B9A-97D8-17659D9601A6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2" creationId="{6A6ED826-6AC9-46D9-99A0-89825DEBC252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3" creationId="{28744C6D-1548-4AB0-B1E7-64FE0873EDD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06.699" v="95" actId="9405"/>
        <pc:sldMkLst>
          <pc:docMk/>
          <pc:sldMk cId="2369676605" sldId="529"/>
        </pc:sldMkLst>
        <pc:grpChg chg="mod">
          <ac:chgData name="Sherif Khattab" userId="c83b1e15-36f3-4f46-aceb-05aac24c545e" providerId="ADAL" clId="{68922303-928D-411F-A7C3-3BB84E857E8F}" dt="2021-02-25T15:32:39.431" v="52" actId="1076"/>
          <ac:grpSpMkLst>
            <pc:docMk/>
            <pc:sldMk cId="2369676605" sldId="529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4:08.612" v="79" actId="1076"/>
          <ac:grpSpMkLst>
            <pc:docMk/>
            <pc:sldMk cId="2369676605" sldId="529"/>
            <ac:grpSpMk id="17" creationId="{3510D441-2B49-4B2D-82FB-411F93EFDB99}"/>
          </ac:grpSpMkLst>
        </pc:grpChg>
        <pc:grpChg chg="add del mod">
          <ac:chgData name="Sherif Khattab" userId="c83b1e15-36f3-4f46-aceb-05aac24c545e" providerId="ADAL" clId="{68922303-928D-411F-A7C3-3BB84E857E8F}" dt="2021-02-25T15:34:38.210" v="89" actId="21"/>
          <ac:grpSpMkLst>
            <pc:docMk/>
            <pc:sldMk cId="2369676605" sldId="529"/>
            <ac:grpSpMk id="22" creationId="{73883308-669B-4096-A6D6-48EDDBE95FC4}"/>
          </ac:grpSpMkLst>
        </pc:grpChg>
        <pc:grpChg chg="add mod">
          <ac:chgData name="Sherif Khattab" userId="c83b1e15-36f3-4f46-aceb-05aac24c545e" providerId="ADAL" clId="{68922303-928D-411F-A7C3-3BB84E857E8F}" dt="2021-02-25T15:34:42.935" v="91"/>
          <ac:grpSpMkLst>
            <pc:docMk/>
            <pc:sldMk cId="2369676605" sldId="529"/>
            <ac:grpSpMk id="32" creationId="{576641C3-C57D-4FCD-ACA2-942C5769B10B}"/>
          </ac:grpSpMkLst>
        </pc:grpChg>
        <pc:graphicFrameChg chg="modGraphic">
          <ac:chgData name="Sherif Khattab" userId="c83b1e15-36f3-4f46-aceb-05aac24c545e" providerId="ADAL" clId="{68922303-928D-411F-A7C3-3BB84E857E8F}" dt="2021-02-25T15:34:58.842" v="94" actId="20577"/>
          <ac:graphicFrameMkLst>
            <pc:docMk/>
            <pc:sldMk cId="2369676605" sldId="529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4:52.255" v="92" actId="478"/>
          <ac:inkMkLst>
            <pc:docMk/>
            <pc:sldMk cId="2369676605" sldId="529"/>
            <ac:inkMk id="11" creationId="{3E138234-CED9-453A-925F-2A290BA38180}"/>
          </ac:inkMkLst>
        </pc:inkChg>
        <pc:inkChg chg="add del">
          <ac:chgData name="Sherif Khattab" userId="c83b1e15-36f3-4f46-aceb-05aac24c545e" providerId="ADAL" clId="{68922303-928D-411F-A7C3-3BB84E857E8F}" dt="2021-02-25T15:33:26.863" v="65" actId="9405"/>
          <ac:inkMkLst>
            <pc:docMk/>
            <pc:sldMk cId="2369676605" sldId="529"/>
            <ac:inkMk id="12" creationId="{9BA5A6F2-92B8-44C2-817A-17D4828E5163}"/>
          </ac:inkMkLst>
        </pc:inkChg>
        <pc:inkChg chg="add del">
          <ac:chgData name="Sherif Khattab" userId="c83b1e15-36f3-4f46-aceb-05aac24c545e" providerId="ADAL" clId="{68922303-928D-411F-A7C3-3BB84E857E8F}" dt="2021-02-25T15:34:06.384" v="78" actId="478"/>
          <ac:inkMkLst>
            <pc:docMk/>
            <pc:sldMk cId="2369676605" sldId="529"/>
            <ac:inkMk id="13" creationId="{543FE872-ACD5-42F1-AF47-4F684A79D2DC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4" creationId="{C17CE659-A06C-489D-A038-E7FC9659C440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5" creationId="{C5345B72-330D-494E-BA0B-6AEE0655AABE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6" creationId="{B0775E72-49B3-469B-A372-35E43925E4EA}"/>
          </ac:inkMkLst>
        </pc:inkChg>
        <pc:inkChg chg="add">
          <ac:chgData name="Sherif Khattab" userId="c83b1e15-36f3-4f46-aceb-05aac24c545e" providerId="ADAL" clId="{68922303-928D-411F-A7C3-3BB84E857E8F}" dt="2021-02-25T15:35:06.699" v="95" actId="9405"/>
          <ac:inkMkLst>
            <pc:docMk/>
            <pc:sldMk cId="2369676605" sldId="529"/>
            <ac:inkMk id="18" creationId="{C95178F8-2283-4681-9458-00A9BD73E4EF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3" creationId="{F8835861-0667-48A3-8E3D-B199E8440B15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4" creationId="{730B2DFB-A984-453E-9B28-8F03F8428363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5" creationId="{1E5583D5-15E7-4E3D-84B3-E4995ED99077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3" creationId="{2FDD1CF8-60EB-4170-BFDA-558A101495F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4" creationId="{32A47678-19D3-46C9-BEB4-D5C994E19D2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5" creationId="{0C53EE76-8464-4E3D-8E31-06147658738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50.642" v="106"/>
        <pc:sldMkLst>
          <pc:docMk/>
          <pc:sldMk cId="2849079961" sldId="530"/>
        </pc:sldMkLst>
        <pc:grpChg chg="mod">
          <ac:chgData name="Sherif Khattab" userId="c83b1e15-36f3-4f46-aceb-05aac24c545e" providerId="ADAL" clId="{68922303-928D-411F-A7C3-3BB84E857E8F}" dt="2021-02-25T15:35:27.564" v="99" actId="1076"/>
          <ac:grpSpMkLst>
            <pc:docMk/>
            <pc:sldMk cId="2849079961" sldId="530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5:20.984" v="98" actId="1076"/>
          <ac:grpSpMkLst>
            <pc:docMk/>
            <pc:sldMk cId="2849079961" sldId="530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5:50.642" v="106"/>
          <ac:grpSpMkLst>
            <pc:docMk/>
            <pc:sldMk cId="2849079961" sldId="530"/>
            <ac:grpSpMk id="22" creationId="{CDE3D77A-937B-48C1-8D38-4F443B732E84}"/>
          </ac:grpSpMkLst>
        </pc:grpChg>
        <pc:inkChg chg="add">
          <ac:chgData name="Sherif Khattab" userId="c83b1e15-36f3-4f46-aceb-05aac24c545e" providerId="ADAL" clId="{68922303-928D-411F-A7C3-3BB84E857E8F}" dt="2021-02-25T15:35:42.367" v="100" actId="9405"/>
          <ac:inkMkLst>
            <pc:docMk/>
            <pc:sldMk cId="2849079961" sldId="530"/>
            <ac:inkMk id="11" creationId="{8618FCC5-C92D-4747-B4F4-CF36073CE727}"/>
          </ac:inkMkLst>
        </pc:inkChg>
        <pc:inkChg chg="add">
          <ac:chgData name="Sherif Khattab" userId="c83b1e15-36f3-4f46-aceb-05aac24c545e" providerId="ADAL" clId="{68922303-928D-411F-A7C3-3BB84E857E8F}" dt="2021-02-25T15:35:46.157" v="101" actId="9405"/>
          <ac:inkMkLst>
            <pc:docMk/>
            <pc:sldMk cId="2849079961" sldId="530"/>
            <ac:inkMk id="12" creationId="{963CCEE0-47C6-4C91-845F-232C86172F1B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3" creationId="{E39090CA-70A8-45C3-A557-186B0734F8F8}"/>
          </ac:inkMkLst>
        </pc:inkChg>
        <pc:inkChg chg="del">
          <ac:chgData name="Sherif Khattab" userId="c83b1e15-36f3-4f46-aceb-05aac24c545e" providerId="ADAL" clId="{68922303-928D-411F-A7C3-3BB84E857E8F}" dt="2021-02-25T15:35:18.476" v="97" actId="478"/>
          <ac:inkMkLst>
            <pc:docMk/>
            <pc:sldMk cId="2849079961" sldId="530"/>
            <ac:inkMk id="18" creationId="{C95178F8-2283-4681-9458-00A9BD73E4EF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9" creationId="{ED8162B8-C7A5-40AE-A15F-2CB0C2596BC4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0" creationId="{EE2257D2-70ED-4903-A214-8F0BC3FC10DC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1" creationId="{7D60A6FE-6F6F-4A04-AED8-67E9DB5D8231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21.935" v="119" actId="9405"/>
        <pc:sldMkLst>
          <pc:docMk/>
          <pc:sldMk cId="198862008" sldId="531"/>
        </pc:sldMkLst>
        <pc:grpChg chg="mod">
          <ac:chgData name="Sherif Khattab" userId="c83b1e15-36f3-4f46-aceb-05aac24c545e" providerId="ADAL" clId="{68922303-928D-411F-A7C3-3BB84E857E8F}" dt="2021-02-25T15:36:01.268" v="109" actId="1076"/>
          <ac:grpSpMkLst>
            <pc:docMk/>
            <pc:sldMk cId="198862008" sldId="531"/>
            <ac:grpSpMk id="8" creationId="{FD2C3776-ED61-4F82-A7E4-1CD1A4DD5B67}"/>
          </ac:grpSpMkLst>
        </pc:grpChg>
        <pc:graphicFrameChg chg="modGraphic">
          <ac:chgData name="Sherif Khattab" userId="c83b1e15-36f3-4f46-aceb-05aac24c545e" providerId="ADAL" clId="{68922303-928D-411F-A7C3-3BB84E857E8F}" dt="2021-02-25T15:36:17.253" v="116" actId="14100"/>
          <ac:graphicFrameMkLst>
            <pc:docMk/>
            <pc:sldMk cId="198862008" sldId="531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5:57.862" v="108" actId="478"/>
          <ac:inkMkLst>
            <pc:docMk/>
            <pc:sldMk cId="198862008" sldId="531"/>
            <ac:inkMk id="12" creationId="{963CCEE0-47C6-4C91-845F-232C86172F1B}"/>
          </ac:inkMkLst>
        </pc:inkChg>
        <pc:inkChg chg="add del">
          <ac:chgData name="Sherif Khattab" userId="c83b1e15-36f3-4f46-aceb-05aac24c545e" providerId="ADAL" clId="{68922303-928D-411F-A7C3-3BB84E857E8F}" dt="2021-02-25T15:36:19.291" v="118" actId="9405"/>
          <ac:inkMkLst>
            <pc:docMk/>
            <pc:sldMk cId="198862008" sldId="531"/>
            <ac:inkMk id="18" creationId="{FBDFFF6B-147F-4763-9DCA-107578AF893C}"/>
          </ac:inkMkLst>
        </pc:inkChg>
        <pc:inkChg chg="add">
          <ac:chgData name="Sherif Khattab" userId="c83b1e15-36f3-4f46-aceb-05aac24c545e" providerId="ADAL" clId="{68922303-928D-411F-A7C3-3BB84E857E8F}" dt="2021-02-25T15:36:21.935" v="119" actId="9405"/>
          <ac:inkMkLst>
            <pc:docMk/>
            <pc:sldMk cId="198862008" sldId="531"/>
            <ac:inkMk id="23" creationId="{93355A70-1799-4574-A335-EC3E21B1681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51.907" v="129"/>
        <pc:sldMkLst>
          <pc:docMk/>
          <pc:sldMk cId="3242586881" sldId="532"/>
        </pc:sldMkLst>
        <pc:grpChg chg="mod">
          <ac:chgData name="Sherif Khattab" userId="c83b1e15-36f3-4f46-aceb-05aac24c545e" providerId="ADAL" clId="{68922303-928D-411F-A7C3-3BB84E857E8F}" dt="2021-02-25T15:36:39.032" v="123" actId="1076"/>
          <ac:grpSpMkLst>
            <pc:docMk/>
            <pc:sldMk cId="3242586881" sldId="532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6:33.770" v="122" actId="1076"/>
          <ac:grpSpMkLst>
            <pc:docMk/>
            <pc:sldMk cId="3242586881" sldId="532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6:51.907" v="129"/>
          <ac:grpSpMkLst>
            <pc:docMk/>
            <pc:sldMk cId="3242586881" sldId="532"/>
            <ac:grpSpMk id="27" creationId="{A434D193-5B48-48C3-B801-EA48B1068A9F}"/>
          </ac:grpSpMkLst>
        </pc:grpChg>
        <pc:inkChg chg="add">
          <ac:chgData name="Sherif Khattab" userId="c83b1e15-36f3-4f46-aceb-05aac24c545e" providerId="ADAL" clId="{68922303-928D-411F-A7C3-3BB84E857E8F}" dt="2021-02-25T15:36:42.783" v="124" actId="9405"/>
          <ac:inkMkLst>
            <pc:docMk/>
            <pc:sldMk cId="3242586881" sldId="532"/>
            <ac:inkMk id="12" creationId="{0F6006B0-A710-40F5-BDD2-5F6B18F1A8E9}"/>
          </ac:inkMkLst>
        </pc:inkChg>
        <pc:inkChg chg="add">
          <ac:chgData name="Sherif Khattab" userId="c83b1e15-36f3-4f46-aceb-05aac24c545e" providerId="ADAL" clId="{68922303-928D-411F-A7C3-3BB84E857E8F}" dt="2021-02-25T15:36:45.499" v="125" actId="9405"/>
          <ac:inkMkLst>
            <pc:docMk/>
            <pc:sldMk cId="3242586881" sldId="532"/>
            <ac:inkMk id="18" creationId="{F4AF6213-8BB9-4078-8C3B-E13E5C85F967}"/>
          </ac:inkMkLst>
        </pc:inkChg>
        <pc:inkChg chg="del">
          <ac:chgData name="Sherif Khattab" userId="c83b1e15-36f3-4f46-aceb-05aac24c545e" providerId="ADAL" clId="{68922303-928D-411F-A7C3-3BB84E857E8F}" dt="2021-02-25T15:36:29.843" v="121" actId="478"/>
          <ac:inkMkLst>
            <pc:docMk/>
            <pc:sldMk cId="3242586881" sldId="532"/>
            <ac:inkMk id="23" creationId="{93355A70-1799-4574-A335-EC3E21B1681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4" creationId="{1623C9BB-A670-48C4-A09F-023816DAA9F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5" creationId="{86ABB82D-30A6-4E58-8A1B-B19F177FD32A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6" creationId="{837D6F27-641E-4521-A351-B103F0D719B9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7:44.937" v="151" actId="9405"/>
        <pc:sldMkLst>
          <pc:docMk/>
          <pc:sldMk cId="202149894" sldId="533"/>
        </pc:sldMkLst>
        <pc:grpChg chg="mod">
          <ac:chgData name="Sherif Khattab" userId="c83b1e15-36f3-4f46-aceb-05aac24c545e" providerId="ADAL" clId="{68922303-928D-411F-A7C3-3BB84E857E8F}" dt="2021-02-25T15:37:03.852" v="132" actId="1076"/>
          <ac:grpSpMkLst>
            <pc:docMk/>
            <pc:sldMk cId="202149894" sldId="533"/>
            <ac:grpSpMk id="8" creationId="{FD2C3776-ED61-4F82-A7E4-1CD1A4DD5B67}"/>
          </ac:grpSpMkLst>
        </pc:grpChg>
        <pc:graphicFrameChg chg="mod modGraphic">
          <ac:chgData name="Sherif Khattab" userId="c83b1e15-36f3-4f46-aceb-05aac24c545e" providerId="ADAL" clId="{68922303-928D-411F-A7C3-3BB84E857E8F}" dt="2021-02-25T15:37:34.794" v="150" actId="14734"/>
          <ac:graphicFrameMkLst>
            <pc:docMk/>
            <pc:sldMk cId="202149894" sldId="533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6:59.893" v="131" actId="478"/>
          <ac:inkMkLst>
            <pc:docMk/>
            <pc:sldMk cId="202149894" sldId="533"/>
            <ac:inkMk id="18" creationId="{F4AF6213-8BB9-4078-8C3B-E13E5C85F967}"/>
          </ac:inkMkLst>
        </pc:inkChg>
        <pc:inkChg chg="add">
          <ac:chgData name="Sherif Khattab" userId="c83b1e15-36f3-4f46-aceb-05aac24c545e" providerId="ADAL" clId="{68922303-928D-411F-A7C3-3BB84E857E8F}" dt="2021-02-25T15:37:44.937" v="151" actId="9405"/>
          <ac:inkMkLst>
            <pc:docMk/>
            <pc:sldMk cId="202149894" sldId="533"/>
            <ac:inkMk id="23" creationId="{FCB3C244-0CEB-4626-A94E-E647E965A65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8:23.467" v="168" actId="9405"/>
        <pc:sldMkLst>
          <pc:docMk/>
          <pc:sldMk cId="1862553252" sldId="534"/>
        </pc:sldMkLst>
        <pc:grpChg chg="mod">
          <ac:chgData name="Sherif Khattab" userId="c83b1e15-36f3-4f46-aceb-05aac24c545e" providerId="ADAL" clId="{68922303-928D-411F-A7C3-3BB84E857E8F}" dt="2021-02-25T15:38:12.587" v="164"/>
          <ac:grpSpMkLst>
            <pc:docMk/>
            <pc:sldMk cId="1862553252" sldId="534"/>
            <ac:grpSpMk id="41" creationId="{FF5CD767-8263-42A7-93F7-C3F92E0EB94E}"/>
          </ac:grpSpMkLst>
        </pc:grp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18" creationId="{C7393517-EF34-45F3-8887-AFC45BDB730C}"/>
          </ac:inkMkLst>
        </pc:inkChg>
        <pc:inkChg chg="del">
          <ac:chgData name="Sherif Khattab" userId="c83b1e15-36f3-4f46-aceb-05aac24c545e" providerId="ADAL" clId="{68922303-928D-411F-A7C3-3BB84E857E8F}" dt="2021-02-25T15:38:00.835" v="153" actId="478"/>
          <ac:inkMkLst>
            <pc:docMk/>
            <pc:sldMk cId="1862553252" sldId="534"/>
            <ac:inkMk id="23" creationId="{FCB3C244-0CEB-4626-A94E-E647E965A650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8" creationId="{C14C4589-CA30-4881-8E71-D484A68DB4A5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9" creationId="{9F2A4B47-8A80-4CAD-9314-6C6EC3FB0DC7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0" creationId="{713FFC98-1B8D-4779-912E-64895B06A92F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1" creationId="{0743C302-223A-46A6-8816-2E66B4614E7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6" creationId="{013B3B19-5442-484B-9A5C-10B6C589CB0B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7" creationId="{05306296-0EBF-4C81-93C3-B43098456421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8" creationId="{F9B33137-5AA0-4B6E-979D-B9D6F035B00A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9" creationId="{0C1269D0-2FD7-49B4-ACC2-EC0CF4F3AE6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40" creationId="{2379E630-A60C-4095-B29C-AFDA44600A2B}"/>
          </ac:inkMkLst>
        </pc:inkChg>
        <pc:inkChg chg="add">
          <ac:chgData name="Sherif Khattab" userId="c83b1e15-36f3-4f46-aceb-05aac24c545e" providerId="ADAL" clId="{68922303-928D-411F-A7C3-3BB84E857E8F}" dt="2021-02-25T15:38:14.465" v="165" actId="9405"/>
          <ac:inkMkLst>
            <pc:docMk/>
            <pc:sldMk cId="1862553252" sldId="534"/>
            <ac:inkMk id="42" creationId="{E6B9AAB0-6A12-4D08-AF06-1E8C0EC13813}"/>
          </ac:inkMkLst>
        </pc:inkChg>
        <pc:inkChg chg="add del">
          <ac:chgData name="Sherif Khattab" userId="c83b1e15-36f3-4f46-aceb-05aac24c545e" providerId="ADAL" clId="{68922303-928D-411F-A7C3-3BB84E857E8F}" dt="2021-02-25T15:38:20.776" v="167" actId="9405"/>
          <ac:inkMkLst>
            <pc:docMk/>
            <pc:sldMk cId="1862553252" sldId="534"/>
            <ac:inkMk id="43" creationId="{4D91E102-6953-4FA7-AF6D-2DFDDE6179B2}"/>
          </ac:inkMkLst>
        </pc:inkChg>
        <pc:inkChg chg="add">
          <ac:chgData name="Sherif Khattab" userId="c83b1e15-36f3-4f46-aceb-05aac24c545e" providerId="ADAL" clId="{68922303-928D-411F-A7C3-3BB84E857E8F}" dt="2021-02-25T15:38:23.467" v="168" actId="9405"/>
          <ac:inkMkLst>
            <pc:docMk/>
            <pc:sldMk cId="1862553252" sldId="534"/>
            <ac:inkMk id="44" creationId="{EEDBD0BD-C0F7-414F-969E-886BA95F6B09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39:24.813" v="172" actId="9405"/>
        <pc:sldMkLst>
          <pc:docMk/>
          <pc:sldMk cId="2560037637" sldId="535"/>
        </pc:sldMkLst>
        <pc:inkChg chg="add del">
          <ac:chgData name="Sherif Khattab" userId="c83b1e15-36f3-4f46-aceb-05aac24c545e" providerId="ADAL" clId="{68922303-928D-411F-A7C3-3BB84E857E8F}" dt="2021-02-25T15:39:18.054" v="171" actId="9405"/>
          <ac:inkMkLst>
            <pc:docMk/>
            <pc:sldMk cId="2560037637" sldId="535"/>
            <ac:inkMk id="2" creationId="{9E5AB3E8-7BB1-4B01-8F34-A06BC61E47FA}"/>
          </ac:inkMkLst>
        </pc:inkChg>
        <pc:inkChg chg="add">
          <ac:chgData name="Sherif Khattab" userId="c83b1e15-36f3-4f46-aceb-05aac24c545e" providerId="ADAL" clId="{68922303-928D-411F-A7C3-3BB84E857E8F}" dt="2021-02-25T15:39:24.813" v="172" actId="9405"/>
          <ac:inkMkLst>
            <pc:docMk/>
            <pc:sldMk cId="2560037637" sldId="535"/>
            <ac:inkMk id="3" creationId="{A65E9F40-9612-42C7-AA53-80FC10198023}"/>
          </ac:inkMkLst>
        </pc:inkChg>
      </pc:sldChg>
      <pc:sldChg chg="addSp add mod">
        <pc:chgData name="Sherif Khattab" userId="c83b1e15-36f3-4f46-aceb-05aac24c545e" providerId="ADAL" clId="{68922303-928D-411F-A7C3-3BB84E857E8F}" dt="2021-02-25T15:39:42.237" v="175" actId="9405"/>
        <pc:sldMkLst>
          <pc:docMk/>
          <pc:sldMk cId="2261657990" sldId="536"/>
        </pc:sldMkLst>
        <pc:inkChg chg="add">
          <ac:chgData name="Sherif Khattab" userId="c83b1e15-36f3-4f46-aceb-05aac24c545e" providerId="ADAL" clId="{68922303-928D-411F-A7C3-3BB84E857E8F}" dt="2021-02-25T15:39:40.384" v="174" actId="9405"/>
          <ac:inkMkLst>
            <pc:docMk/>
            <pc:sldMk cId="2261657990" sldId="536"/>
            <ac:inkMk id="2" creationId="{EC3BD57F-0F44-47ED-9F67-2A37BB8385EA}"/>
          </ac:inkMkLst>
        </pc:inkChg>
        <pc:inkChg chg="add">
          <ac:chgData name="Sherif Khattab" userId="c83b1e15-36f3-4f46-aceb-05aac24c545e" providerId="ADAL" clId="{68922303-928D-411F-A7C3-3BB84E857E8F}" dt="2021-02-25T15:39:42.237" v="175" actId="9405"/>
          <ac:inkMkLst>
            <pc:docMk/>
            <pc:sldMk cId="2261657990" sldId="536"/>
            <ac:inkMk id="4" creationId="{0BA393AC-2001-40BC-BDBD-3AF78F5A005E}"/>
          </ac:inkMkLst>
        </pc:inkChg>
      </pc:sldChg>
      <pc:sldChg chg="add del">
        <pc:chgData name="Sherif Khattab" userId="c83b1e15-36f3-4f46-aceb-05aac24c545e" providerId="ADAL" clId="{68922303-928D-411F-A7C3-3BB84E857E8F}" dt="2021-02-25T15:40:02.946" v="177"/>
        <pc:sldMkLst>
          <pc:docMk/>
          <pc:sldMk cId="2201325351" sldId="537"/>
        </pc:sldMkLst>
      </pc:sldChg>
      <pc:sldChg chg="addSp delSp add mod">
        <pc:chgData name="Sherif Khattab" userId="c83b1e15-36f3-4f46-aceb-05aac24c545e" providerId="ADAL" clId="{68922303-928D-411F-A7C3-3BB84E857E8F}" dt="2021-02-25T15:40:25.609" v="181" actId="9405"/>
        <pc:sldMkLst>
          <pc:docMk/>
          <pc:sldMk cId="3968698010" sldId="537"/>
        </pc:sldMkLst>
        <pc:inkChg chg="add del">
          <ac:chgData name="Sherif Khattab" userId="c83b1e15-36f3-4f46-aceb-05aac24c545e" providerId="ADAL" clId="{68922303-928D-411F-A7C3-3BB84E857E8F}" dt="2021-02-25T15:40:18.738" v="180" actId="9405"/>
          <ac:inkMkLst>
            <pc:docMk/>
            <pc:sldMk cId="3968698010" sldId="537"/>
            <ac:inkMk id="7" creationId="{80B6CF29-2838-4628-B2AE-9472B5E0D8DB}"/>
          </ac:inkMkLst>
        </pc:inkChg>
        <pc:inkChg chg="add">
          <ac:chgData name="Sherif Khattab" userId="c83b1e15-36f3-4f46-aceb-05aac24c545e" providerId="ADAL" clId="{68922303-928D-411F-A7C3-3BB84E857E8F}" dt="2021-02-25T15:40:25.609" v="181" actId="9405"/>
          <ac:inkMkLst>
            <pc:docMk/>
            <pc:sldMk cId="3968698010" sldId="537"/>
            <ac:inkMk id="8" creationId="{212BAF6E-5D6B-405E-B7F8-06423FB91F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0:43.864" v="185" actId="9405"/>
        <pc:sldMkLst>
          <pc:docMk/>
          <pc:sldMk cId="2645502707" sldId="538"/>
        </pc:sldMkLst>
        <pc:inkChg chg="add">
          <ac:chgData name="Sherif Khattab" userId="c83b1e15-36f3-4f46-aceb-05aac24c545e" providerId="ADAL" clId="{68922303-928D-411F-A7C3-3BB84E857E8F}" dt="2021-02-25T15:40:39.087" v="183" actId="9405"/>
          <ac:inkMkLst>
            <pc:docMk/>
            <pc:sldMk cId="2645502707" sldId="538"/>
            <ac:inkMk id="7" creationId="{A9580717-6908-4162-B1C1-8FF29D4F6ABF}"/>
          </ac:inkMkLst>
        </pc:inkChg>
        <pc:inkChg chg="add">
          <ac:chgData name="Sherif Khattab" userId="c83b1e15-36f3-4f46-aceb-05aac24c545e" providerId="ADAL" clId="{68922303-928D-411F-A7C3-3BB84E857E8F}" dt="2021-02-25T15:40:42.830" v="184" actId="9405"/>
          <ac:inkMkLst>
            <pc:docMk/>
            <pc:sldMk cId="2645502707" sldId="538"/>
            <ac:inkMk id="8" creationId="{CB5576BE-E0EB-45C1-98E9-79382D7F6DE7}"/>
          </ac:inkMkLst>
        </pc:inkChg>
        <pc:inkChg chg="add">
          <ac:chgData name="Sherif Khattab" userId="c83b1e15-36f3-4f46-aceb-05aac24c545e" providerId="ADAL" clId="{68922303-928D-411F-A7C3-3BB84E857E8F}" dt="2021-02-25T15:40:43.864" v="185" actId="9405"/>
          <ac:inkMkLst>
            <pc:docMk/>
            <pc:sldMk cId="2645502707" sldId="538"/>
            <ac:inkMk id="9" creationId="{E429CD1B-B91E-4BE2-BD53-379EC8910A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32.395" v="187" actId="9405"/>
        <pc:sldMkLst>
          <pc:docMk/>
          <pc:sldMk cId="2730445920" sldId="539"/>
        </pc:sldMkLst>
        <pc:inkChg chg="add">
          <ac:chgData name="Sherif Khattab" userId="c83b1e15-36f3-4f46-aceb-05aac24c545e" providerId="ADAL" clId="{68922303-928D-411F-A7C3-3BB84E857E8F}" dt="2021-02-25T15:41:32.395" v="187" actId="9405"/>
          <ac:inkMkLst>
            <pc:docMk/>
            <pc:sldMk cId="2730445920" sldId="539"/>
            <ac:inkMk id="2" creationId="{C99CF751-C31E-4380-B586-BC970D51AB34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50.844" v="189" actId="9405"/>
        <pc:sldMkLst>
          <pc:docMk/>
          <pc:sldMk cId="2782470152" sldId="540"/>
        </pc:sldMkLst>
        <pc:inkChg chg="add">
          <ac:chgData name="Sherif Khattab" userId="c83b1e15-36f3-4f46-aceb-05aac24c545e" providerId="ADAL" clId="{68922303-928D-411F-A7C3-3BB84E857E8F}" dt="2021-02-25T15:41:50.844" v="189" actId="9405"/>
          <ac:inkMkLst>
            <pc:docMk/>
            <pc:sldMk cId="2782470152" sldId="540"/>
            <ac:inkMk id="3" creationId="{5A7BC03E-9FF6-4005-A7C2-A5E80F7F89C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05.484" v="193" actId="9405"/>
        <pc:sldMkLst>
          <pc:docMk/>
          <pc:sldMk cId="2036122529" sldId="541"/>
        </pc:sldMkLst>
        <pc:inkChg chg="del">
          <ac:chgData name="Sherif Khattab" userId="c83b1e15-36f3-4f46-aceb-05aac24c545e" providerId="ADAL" clId="{68922303-928D-411F-A7C3-3BB84E857E8F}" dt="2021-02-25T15:41:59.233" v="192" actId="478"/>
          <ac:inkMkLst>
            <pc:docMk/>
            <pc:sldMk cId="2036122529" sldId="541"/>
            <ac:inkMk id="2" creationId="{C99CF751-C31E-4380-B586-BC970D51AB34}"/>
          </ac:inkMkLst>
        </pc:inkChg>
        <pc:inkChg chg="del">
          <ac:chgData name="Sherif Khattab" userId="c83b1e15-36f3-4f46-aceb-05aac24c545e" providerId="ADAL" clId="{68922303-928D-411F-A7C3-3BB84E857E8F}" dt="2021-02-25T15:41:58.022" v="191" actId="478"/>
          <ac:inkMkLst>
            <pc:docMk/>
            <pc:sldMk cId="2036122529" sldId="541"/>
            <ac:inkMk id="3" creationId="{5A7BC03E-9FF6-4005-A7C2-A5E80F7F89C4}"/>
          </ac:inkMkLst>
        </pc:inkChg>
        <pc:inkChg chg="add">
          <ac:chgData name="Sherif Khattab" userId="c83b1e15-36f3-4f46-aceb-05aac24c545e" providerId="ADAL" clId="{68922303-928D-411F-A7C3-3BB84E857E8F}" dt="2021-02-25T15:42:05.484" v="193" actId="9405"/>
          <ac:inkMkLst>
            <pc:docMk/>
            <pc:sldMk cId="2036122529" sldId="541"/>
            <ac:inkMk id="4" creationId="{DA6B2E23-9C1E-4422-AD35-68F1851B015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21.700" v="196" actId="9405"/>
        <pc:sldMkLst>
          <pc:docMk/>
          <pc:sldMk cId="3103852141" sldId="542"/>
        </pc:sldMkLst>
        <pc:inkChg chg="add">
          <ac:chgData name="Sherif Khattab" userId="c83b1e15-36f3-4f46-aceb-05aac24c545e" providerId="ADAL" clId="{68922303-928D-411F-A7C3-3BB84E857E8F}" dt="2021-02-25T15:42:21.700" v="196" actId="9405"/>
          <ac:inkMkLst>
            <pc:docMk/>
            <pc:sldMk cId="3103852141" sldId="542"/>
            <ac:inkMk id="2" creationId="{F1A46510-00AC-4EC0-BE62-CFE9B8CA6D06}"/>
          </ac:inkMkLst>
        </pc:inkChg>
        <pc:inkChg chg="del">
          <ac:chgData name="Sherif Khattab" userId="c83b1e15-36f3-4f46-aceb-05aac24c545e" providerId="ADAL" clId="{68922303-928D-411F-A7C3-3BB84E857E8F}" dt="2021-02-25T15:42:14.100" v="195" actId="478"/>
          <ac:inkMkLst>
            <pc:docMk/>
            <pc:sldMk cId="3103852141" sldId="542"/>
            <ac:inkMk id="4" creationId="{DA6B2E23-9C1E-4422-AD35-68F1851B0154}"/>
          </ac:inkMkLst>
        </pc:inkChg>
      </pc:sldChg>
      <pc:sldChg chg="delSp add modAnim">
        <pc:chgData name="Sherif Khattab" userId="c83b1e15-36f3-4f46-aceb-05aac24c545e" providerId="ADAL" clId="{68922303-928D-411F-A7C3-3BB84E857E8F}" dt="2021-02-25T15:45:09.490" v="219" actId="478"/>
        <pc:sldMkLst>
          <pc:docMk/>
          <pc:sldMk cId="3587680791" sldId="543"/>
        </pc:sldMkLst>
        <pc:spChg chg="del">
          <ac:chgData name="Sherif Khattab" userId="c83b1e15-36f3-4f46-aceb-05aac24c545e" providerId="ADAL" clId="{68922303-928D-411F-A7C3-3BB84E857E8F}" dt="2021-02-25T15:45:09.490" v="219" actId="478"/>
          <ac:spMkLst>
            <pc:docMk/>
            <pc:sldMk cId="3587680791" sldId="543"/>
            <ac:spMk id="23677" creationId="{E18AD9C6-511C-489C-AEAA-D7EAC45A4AF5}"/>
          </ac:spMkLst>
        </pc:spChg>
      </pc:sldChg>
      <pc:sldChg chg="add modAnim">
        <pc:chgData name="Sherif Khattab" userId="c83b1e15-36f3-4f46-aceb-05aac24c545e" providerId="ADAL" clId="{68922303-928D-411F-A7C3-3BB84E857E8F}" dt="2021-02-25T15:45:14.602" v="220"/>
        <pc:sldMkLst>
          <pc:docMk/>
          <pc:sldMk cId="2971477576" sldId="544"/>
        </pc:sldMkLst>
      </pc:sldChg>
      <pc:sldChg chg="addSp delSp modSp add modAnim">
        <pc:chgData name="Sherif Khattab" userId="c83b1e15-36f3-4f46-aceb-05aac24c545e" providerId="ADAL" clId="{68922303-928D-411F-A7C3-3BB84E857E8F}" dt="2021-02-25T15:48:27.825" v="256"/>
        <pc:sldMkLst>
          <pc:docMk/>
          <pc:sldMk cId="1621208385" sldId="545"/>
        </pc:sldMkLst>
        <pc:spChg chg="add del mod">
          <ac:chgData name="Sherif Khattab" userId="c83b1e15-36f3-4f46-aceb-05aac24c545e" providerId="ADAL" clId="{68922303-928D-411F-A7C3-3BB84E857E8F}" dt="2021-02-25T15:48:06.075" v="248" actId="478"/>
          <ac:spMkLst>
            <pc:docMk/>
            <pc:sldMk cId="1621208385" sldId="545"/>
            <ac:spMk id="20" creationId="{D8C2345C-2057-4910-AA8A-3FAB5012944C}"/>
          </ac:spMkLst>
        </pc:spChg>
        <pc:spChg chg="add mod">
          <ac:chgData name="Sherif Khattab" userId="c83b1e15-36f3-4f46-aceb-05aac24c545e" providerId="ADAL" clId="{68922303-928D-411F-A7C3-3BB84E857E8F}" dt="2021-02-25T15:47:59.094" v="246"/>
          <ac:spMkLst>
            <pc:docMk/>
            <pc:sldMk cId="1621208385" sldId="545"/>
            <ac:spMk id="21" creationId="{AF711E0F-0F93-4C0B-853E-9DF9F4EEFC3D}"/>
          </ac:spMkLst>
        </pc:spChg>
        <pc:spChg chg="mod">
          <ac:chgData name="Sherif Khattab" userId="c83b1e15-36f3-4f46-aceb-05aac24c545e" providerId="ADAL" clId="{68922303-928D-411F-A7C3-3BB84E857E8F}" dt="2021-02-25T15:48:24.473" v="255" actId="1076"/>
          <ac:spMkLst>
            <pc:docMk/>
            <pc:sldMk cId="1621208385" sldId="545"/>
            <ac:spMk id="28717" creationId="{65836439-78E8-4455-A276-A88D6A2179F8}"/>
          </ac:spMkLst>
        </pc:spChg>
        <pc:spChg chg="del">
          <ac:chgData name="Sherif Khattab" userId="c83b1e15-36f3-4f46-aceb-05aac24c545e" providerId="ADAL" clId="{68922303-928D-411F-A7C3-3BB84E857E8F}" dt="2021-02-25T15:48:14.892" v="254" actId="478"/>
          <ac:spMkLst>
            <pc:docMk/>
            <pc:sldMk cId="1621208385" sldId="545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2" creationId="{83EC386E-60C3-4B0F-AAC6-1DEE298F26BA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3" creationId="{07636F23-6B5B-4D60-8ED6-4B0F8B48F859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4" creationId="{4CAC54C3-3E8E-4C56-A2F9-EC039220E56C}"/>
          </ac:cxnSpMkLst>
        </pc:cxnChg>
        <pc:cxnChg chg="del">
          <ac:chgData name="Sherif Khattab" userId="c83b1e15-36f3-4f46-aceb-05aac24c545e" providerId="ADAL" clId="{68922303-928D-411F-A7C3-3BB84E857E8F}" dt="2021-02-25T15:48:13.325" v="252" actId="478"/>
          <ac:cxnSpMkLst>
            <pc:docMk/>
            <pc:sldMk cId="1621208385" sldId="545"/>
            <ac:cxnSpMk id="28725" creationId="{3A105430-E387-4460-9D9D-5BAA4D979997}"/>
          </ac:cxnSpMkLst>
        </pc:cxnChg>
        <pc:cxnChg chg="del">
          <ac:chgData name="Sherif Khattab" userId="c83b1e15-36f3-4f46-aceb-05aac24c545e" providerId="ADAL" clId="{68922303-928D-411F-A7C3-3BB84E857E8F}" dt="2021-02-25T15:48:14.172" v="253" actId="478"/>
          <ac:cxnSpMkLst>
            <pc:docMk/>
            <pc:sldMk cId="1621208385" sldId="545"/>
            <ac:cxnSpMk id="28726" creationId="{4F6EA0F1-1245-4403-9078-8889A1086600}"/>
          </ac:cxnSpMkLst>
        </pc:cxnChg>
      </pc:sldChg>
      <pc:sldChg chg="modSp add modAnim">
        <pc:chgData name="Sherif Khattab" userId="c83b1e15-36f3-4f46-aceb-05aac24c545e" providerId="ADAL" clId="{68922303-928D-411F-A7C3-3BB84E857E8F}" dt="2021-02-25T15:48:42.365" v="258"/>
        <pc:sldMkLst>
          <pc:docMk/>
          <pc:sldMk cId="563809780" sldId="546"/>
        </pc:sldMkLst>
        <pc:spChg chg="mod">
          <ac:chgData name="Sherif Khattab" userId="c83b1e15-36f3-4f46-aceb-05aac24c545e" providerId="ADAL" clId="{68922303-928D-411F-A7C3-3BB84E857E8F}" dt="2021-02-25T15:48:39.041" v="257" actId="1076"/>
          <ac:spMkLst>
            <pc:docMk/>
            <pc:sldMk cId="563809780" sldId="546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6" creationId="{4F6EA0F1-1245-4403-9078-8889A1086600}"/>
          </ac:cxnSpMkLst>
        </pc:cxnChg>
      </pc:sldChg>
      <pc:sldChg chg="modSp add">
        <pc:chgData name="Sherif Khattab" userId="c83b1e15-36f3-4f46-aceb-05aac24c545e" providerId="ADAL" clId="{68922303-928D-411F-A7C3-3BB84E857E8F}" dt="2021-02-25T15:48:58.326" v="260" actId="1076"/>
        <pc:sldMkLst>
          <pc:docMk/>
          <pc:sldMk cId="2982848977" sldId="547"/>
        </pc:sldMkLst>
        <pc:spChg chg="mod">
          <ac:chgData name="Sherif Khattab" userId="c83b1e15-36f3-4f46-aceb-05aac24c545e" providerId="ADAL" clId="{68922303-928D-411F-A7C3-3BB84E857E8F}" dt="2021-02-25T15:48:58.326" v="260" actId="1076"/>
          <ac:spMkLst>
            <pc:docMk/>
            <pc:sldMk cId="2982848977" sldId="547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6" creationId="{4F6EA0F1-1245-4403-9078-8889A1086600}"/>
          </ac:cxnSpMkLst>
        </pc:cxnChg>
      </pc:sldChg>
    </pc:docChg>
  </pc:docChgLst>
  <pc:docChgLst>
    <pc:chgData name="Khattab, Sherif" userId="c83b1e15-36f3-4f46-aceb-05aac24c545e" providerId="ADAL" clId="{99B92B70-6766-E94D-B5BF-76C80615B1EA}"/>
    <pc:docChg chg="custSel addSld delSld modSld">
      <pc:chgData name="Khattab, Sherif" userId="c83b1e15-36f3-4f46-aceb-05aac24c545e" providerId="ADAL" clId="{99B92B70-6766-E94D-B5BF-76C80615B1EA}" dt="2021-03-18T04:08:07.633" v="235"/>
      <pc:docMkLst>
        <pc:docMk/>
      </pc:docMkLst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4008305597" sldId="300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997127518" sldId="301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3326577638" sldId="302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4070646933" sldId="303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507094966" sldId="304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421422092" sldId="305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2546125415" sldId="306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253961903" sldId="307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219484641" sldId="309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594502056" sldId="310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154839364" sldId="311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957401858" sldId="312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184422094" sldId="313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100091038" sldId="314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4092636648" sldId="315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580558072" sldId="316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1900690377" sldId="317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850776597" sldId="318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852238868" sldId="319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184486324" sldId="320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424326898" sldId="321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2333191966" sldId="322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711733204" sldId="323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202787909" sldId="324"/>
        </pc:sldMkLst>
      </pc:sldChg>
      <pc:sldChg chg="modSp mod modAnim">
        <pc:chgData name="Khattab, Sherif" userId="c83b1e15-36f3-4f46-aceb-05aac24c545e" providerId="ADAL" clId="{99B92B70-6766-E94D-B5BF-76C80615B1EA}" dt="2021-03-18T04:07:53.208" v="232"/>
        <pc:sldMkLst>
          <pc:docMk/>
          <pc:sldMk cId="4202616107" sldId="500"/>
        </pc:sldMkLst>
        <pc:spChg chg="mod">
          <ac:chgData name="Khattab, Sherif" userId="c83b1e15-36f3-4f46-aceb-05aac24c545e" providerId="ADAL" clId="{99B92B70-6766-E94D-B5BF-76C80615B1EA}" dt="2021-03-18T04:07:30.522" v="219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99B92B70-6766-E94D-B5BF-76C80615B1EA}" dt="2021-03-18T04:07:28.183" v="217" actId="20577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99B92B70-6766-E94D-B5BF-76C80615B1EA}" dt="2021-03-18T03:53:20.164" v="1"/>
        <pc:sldMkLst>
          <pc:docMk/>
          <pc:sldMk cId="2116864396" sldId="505"/>
        </pc:sldMkLst>
        <pc:spChg chg="mod">
          <ac:chgData name="Khattab, Sherif" userId="c83b1e15-36f3-4f46-aceb-05aac24c545e" providerId="ADAL" clId="{99B92B70-6766-E94D-B5BF-76C80615B1EA}" dt="2021-03-18T03:53:20.164" v="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99B92B70-6766-E94D-B5BF-76C80615B1EA}" dt="2021-03-18T03:53:38.126" v="26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99B92B70-6766-E94D-B5BF-76C80615B1EA}" dt="2021-03-18T03:53:38.126" v="26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99B92B70-6766-E94D-B5BF-76C80615B1EA}" dt="2021-03-18T04:08:07.633" v="235"/>
        <pc:sldMkLst>
          <pc:docMk/>
          <pc:sldMk cId="3106578269" sldId="548"/>
        </pc:sldMkLst>
        <pc:spChg chg="mod">
          <ac:chgData name="Khattab, Sherif" userId="c83b1e15-36f3-4f46-aceb-05aac24c545e" providerId="ADAL" clId="{99B92B70-6766-E94D-B5BF-76C80615B1EA}" dt="2021-03-18T04:07:33.945" v="221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99B92B70-6766-E94D-B5BF-76C80615B1EA}" dt="2021-03-18T04:07:37.610" v="228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Khattab, Sherif" userId="c83b1e15-36f3-4f46-aceb-05aac24c545e" providerId="ADAL" clId="{99B92B70-6766-E94D-B5BF-76C80615B1EA}" dt="2021-03-18T04:07:40.774" v="229" actId="2696"/>
        <pc:sldMkLst>
          <pc:docMk/>
          <pc:sldMk cId="2591193417" sldId="549"/>
        </pc:sldMkLst>
      </pc:sldChg>
    </pc:docChg>
  </pc:docChgLst>
  <pc:docChgLst>
    <pc:chgData name="Sherif Khattab" userId="c83b1e15-36f3-4f46-aceb-05aac24c545e" providerId="ADAL" clId="{AA57F19E-BC35-4EFC-9FFB-1461610622C5}"/>
    <pc:docChg chg="addSld modSld">
      <pc:chgData name="Sherif Khattab" userId="c83b1e15-36f3-4f46-aceb-05aac24c545e" providerId="ADAL" clId="{AA57F19E-BC35-4EFC-9FFB-1461610622C5}" dt="2021-03-19T02:13:02.781" v="115" actId="1076"/>
      <pc:docMkLst>
        <pc:docMk/>
      </pc:docMkLst>
      <pc:sldChg chg="addSp modSp new mod">
        <pc:chgData name="Sherif Khattab" userId="c83b1e15-36f3-4f46-aceb-05aac24c545e" providerId="ADAL" clId="{AA57F19E-BC35-4EFC-9FFB-1461610622C5}" dt="2021-03-19T02:09:22.780" v="24" actId="1076"/>
        <pc:sldMkLst>
          <pc:docMk/>
          <pc:sldMk cId="1152972563" sldId="549"/>
        </pc:sldMkLst>
        <pc:spChg chg="mod">
          <ac:chgData name="Sherif Khattab" userId="c83b1e15-36f3-4f46-aceb-05aac24c545e" providerId="ADAL" clId="{AA57F19E-BC35-4EFC-9FFB-1461610622C5}" dt="2021-03-19T02:09:13.588" v="21" actId="20577"/>
          <ac:spMkLst>
            <pc:docMk/>
            <pc:sldMk cId="1152972563" sldId="549"/>
            <ac:spMk id="2" creationId="{484499D7-DC06-4A0B-A24A-B356BAFCF583}"/>
          </ac:spMkLst>
        </pc:spChg>
        <pc:picChg chg="add mod">
          <ac:chgData name="Sherif Khattab" userId="c83b1e15-36f3-4f46-aceb-05aac24c545e" providerId="ADAL" clId="{AA57F19E-BC35-4EFC-9FFB-1461610622C5}" dt="2021-03-19T02:09:22.780" v="24" actId="1076"/>
          <ac:picMkLst>
            <pc:docMk/>
            <pc:sldMk cId="1152972563" sldId="549"/>
            <ac:picMk id="7" creationId="{93D4C70C-EEE2-4D42-B76A-B27C3947C596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0:03.219" v="31" actId="1076"/>
        <pc:sldMkLst>
          <pc:docMk/>
          <pc:sldMk cId="817296558" sldId="550"/>
        </pc:sldMkLst>
        <pc:spChg chg="mod">
          <ac:chgData name="Sherif Khattab" userId="c83b1e15-36f3-4f46-aceb-05aac24c545e" providerId="ADAL" clId="{AA57F19E-BC35-4EFC-9FFB-1461610622C5}" dt="2021-03-19T02:09:55.118" v="28" actId="20577"/>
          <ac:spMkLst>
            <pc:docMk/>
            <pc:sldMk cId="817296558" sldId="550"/>
            <ac:spMk id="2" creationId="{4D9F5665-EA05-43A3-99AC-FFF03312EE9F}"/>
          </ac:spMkLst>
        </pc:spChg>
        <pc:picChg chg="add mod">
          <ac:chgData name="Sherif Khattab" userId="c83b1e15-36f3-4f46-aceb-05aac24c545e" providerId="ADAL" clId="{AA57F19E-BC35-4EFC-9FFB-1461610622C5}" dt="2021-03-19T02:10:03.219" v="31" actId="1076"/>
          <ac:picMkLst>
            <pc:docMk/>
            <pc:sldMk cId="817296558" sldId="550"/>
            <ac:picMk id="7" creationId="{174C697B-0781-4F13-8D56-2BDAD4D7D4DF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0:37.357" v="38" actId="1076"/>
        <pc:sldMkLst>
          <pc:docMk/>
          <pc:sldMk cId="3946314330" sldId="551"/>
        </pc:sldMkLst>
        <pc:spChg chg="mod">
          <ac:chgData name="Sherif Khattab" userId="c83b1e15-36f3-4f46-aceb-05aac24c545e" providerId="ADAL" clId="{AA57F19E-BC35-4EFC-9FFB-1461610622C5}" dt="2021-03-19T02:10:30.340" v="35" actId="20577"/>
          <ac:spMkLst>
            <pc:docMk/>
            <pc:sldMk cId="3946314330" sldId="551"/>
            <ac:spMk id="2" creationId="{BE893343-FFCC-4F1E-BB14-5B44975A10AD}"/>
          </ac:spMkLst>
        </pc:spChg>
        <pc:picChg chg="add mod">
          <ac:chgData name="Sherif Khattab" userId="c83b1e15-36f3-4f46-aceb-05aac24c545e" providerId="ADAL" clId="{AA57F19E-BC35-4EFC-9FFB-1461610622C5}" dt="2021-03-19T02:10:37.357" v="38" actId="1076"/>
          <ac:picMkLst>
            <pc:docMk/>
            <pc:sldMk cId="3946314330" sldId="551"/>
            <ac:picMk id="7" creationId="{BFA2BBBF-C2EB-443D-9C56-DF43313CE8D5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1:12.373" v="52" actId="1076"/>
        <pc:sldMkLst>
          <pc:docMk/>
          <pc:sldMk cId="1029481760" sldId="552"/>
        </pc:sldMkLst>
        <pc:spChg chg="mod">
          <ac:chgData name="Sherif Khattab" userId="c83b1e15-36f3-4f46-aceb-05aac24c545e" providerId="ADAL" clId="{AA57F19E-BC35-4EFC-9FFB-1461610622C5}" dt="2021-03-19T02:11:05.145" v="49" actId="20577"/>
          <ac:spMkLst>
            <pc:docMk/>
            <pc:sldMk cId="1029481760" sldId="552"/>
            <ac:spMk id="2" creationId="{A5BD6F10-0BB0-4054-B798-34CD622005D9}"/>
          </ac:spMkLst>
        </pc:spChg>
        <pc:picChg chg="add mod">
          <ac:chgData name="Sherif Khattab" userId="c83b1e15-36f3-4f46-aceb-05aac24c545e" providerId="ADAL" clId="{AA57F19E-BC35-4EFC-9FFB-1461610622C5}" dt="2021-03-19T02:11:12.373" v="52" actId="1076"/>
          <ac:picMkLst>
            <pc:docMk/>
            <pc:sldMk cId="1029481760" sldId="552"/>
            <ac:picMk id="7" creationId="{84680F50-5CED-43F2-8492-AF045442191B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1:41.172" v="78" actId="1076"/>
        <pc:sldMkLst>
          <pc:docMk/>
          <pc:sldMk cId="2119743574" sldId="553"/>
        </pc:sldMkLst>
        <pc:spChg chg="mod">
          <ac:chgData name="Sherif Khattab" userId="c83b1e15-36f3-4f46-aceb-05aac24c545e" providerId="ADAL" clId="{AA57F19E-BC35-4EFC-9FFB-1461610622C5}" dt="2021-03-19T02:11:34.302" v="75" actId="20577"/>
          <ac:spMkLst>
            <pc:docMk/>
            <pc:sldMk cId="2119743574" sldId="553"/>
            <ac:spMk id="2" creationId="{EA216043-45E2-426D-A4F0-204CDD928107}"/>
          </ac:spMkLst>
        </pc:spChg>
        <pc:picChg chg="add mod">
          <ac:chgData name="Sherif Khattab" userId="c83b1e15-36f3-4f46-aceb-05aac24c545e" providerId="ADAL" clId="{AA57F19E-BC35-4EFC-9FFB-1461610622C5}" dt="2021-03-19T02:11:41.172" v="78" actId="1076"/>
          <ac:picMkLst>
            <pc:docMk/>
            <pc:sldMk cId="2119743574" sldId="553"/>
            <ac:picMk id="7" creationId="{F7E829B9-BC9C-463F-8D3F-F6D5DECE3797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2:07.665" v="100" actId="1076"/>
        <pc:sldMkLst>
          <pc:docMk/>
          <pc:sldMk cId="2339589969" sldId="554"/>
        </pc:sldMkLst>
        <pc:spChg chg="mod">
          <ac:chgData name="Sherif Khattab" userId="c83b1e15-36f3-4f46-aceb-05aac24c545e" providerId="ADAL" clId="{AA57F19E-BC35-4EFC-9FFB-1461610622C5}" dt="2021-03-19T02:12:01.223" v="97" actId="20577"/>
          <ac:spMkLst>
            <pc:docMk/>
            <pc:sldMk cId="2339589969" sldId="554"/>
            <ac:spMk id="2" creationId="{5EA54146-D8E5-4192-9AFD-C8B74409A2A4}"/>
          </ac:spMkLst>
        </pc:spChg>
        <pc:picChg chg="add mod">
          <ac:chgData name="Sherif Khattab" userId="c83b1e15-36f3-4f46-aceb-05aac24c545e" providerId="ADAL" clId="{AA57F19E-BC35-4EFC-9FFB-1461610622C5}" dt="2021-03-19T02:12:07.665" v="100" actId="1076"/>
          <ac:picMkLst>
            <pc:docMk/>
            <pc:sldMk cId="2339589969" sldId="554"/>
            <ac:picMk id="7" creationId="{CD674C0B-A2D3-4623-ADF3-8AF70A6DC11E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2:38.954" v="108" actId="1076"/>
        <pc:sldMkLst>
          <pc:docMk/>
          <pc:sldMk cId="812759976" sldId="555"/>
        </pc:sldMkLst>
        <pc:spChg chg="mod">
          <ac:chgData name="Sherif Khattab" userId="c83b1e15-36f3-4f46-aceb-05aac24c545e" providerId="ADAL" clId="{AA57F19E-BC35-4EFC-9FFB-1461610622C5}" dt="2021-03-19T02:12:28.264" v="104" actId="20577"/>
          <ac:spMkLst>
            <pc:docMk/>
            <pc:sldMk cId="812759976" sldId="555"/>
            <ac:spMk id="2" creationId="{4D250AEC-CE62-4DD2-B9AC-37CFDB4A12AB}"/>
          </ac:spMkLst>
        </pc:spChg>
        <pc:picChg chg="add mod">
          <ac:chgData name="Sherif Khattab" userId="c83b1e15-36f3-4f46-aceb-05aac24c545e" providerId="ADAL" clId="{AA57F19E-BC35-4EFC-9FFB-1461610622C5}" dt="2021-03-19T02:12:38.954" v="108" actId="1076"/>
          <ac:picMkLst>
            <pc:docMk/>
            <pc:sldMk cId="812759976" sldId="555"/>
            <ac:picMk id="7" creationId="{C612735D-D24F-4C52-ACEC-1CDA91916277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3:02.781" v="115" actId="1076"/>
        <pc:sldMkLst>
          <pc:docMk/>
          <pc:sldMk cId="2070430566" sldId="556"/>
        </pc:sldMkLst>
        <pc:spChg chg="mod">
          <ac:chgData name="Sherif Khattab" userId="c83b1e15-36f3-4f46-aceb-05aac24c545e" providerId="ADAL" clId="{AA57F19E-BC35-4EFC-9FFB-1461610622C5}" dt="2021-03-19T02:12:44.525" v="112" actId="20577"/>
          <ac:spMkLst>
            <pc:docMk/>
            <pc:sldMk cId="2070430566" sldId="556"/>
            <ac:spMk id="2" creationId="{A85F6019-F237-42CC-8D3C-963354B0F4E2}"/>
          </ac:spMkLst>
        </pc:spChg>
        <pc:picChg chg="add mod">
          <ac:chgData name="Sherif Khattab" userId="c83b1e15-36f3-4f46-aceb-05aac24c545e" providerId="ADAL" clId="{AA57F19E-BC35-4EFC-9FFB-1461610622C5}" dt="2021-03-19T02:13:02.781" v="115" actId="1076"/>
          <ac:picMkLst>
            <pc:docMk/>
            <pc:sldMk cId="2070430566" sldId="556"/>
            <ac:picMk id="7" creationId="{12110541-E48D-47D1-9620-FB931B4C36CF}"/>
          </ac:picMkLst>
        </pc:picChg>
      </pc:sldChg>
    </pc:docChg>
  </pc:docChgLst>
  <pc:docChgLst>
    <pc:chgData name="Khattab, Sherif" userId="c83b1e15-36f3-4f46-aceb-05aac24c545e" providerId="ADAL" clId="{2ADE63E9-E2C9-7246-9E3A-3CE97796841D}"/>
    <pc:docChg chg="custSel addSld modSld modMainMaster">
      <pc:chgData name="Khattab, Sherif" userId="c83b1e15-36f3-4f46-aceb-05aac24c545e" providerId="ADAL" clId="{2ADE63E9-E2C9-7246-9E3A-3CE97796841D}" dt="2020-05-14T17:34:15.216" v="192" actId="1036"/>
      <pc:docMkLst>
        <pc:docMk/>
      </pc:docMkLst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681208715" sldId="25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4" creationId="{2E0DDA8D-06C7-4BAC-BDBD-D3BD3DDF9BA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" creationId="{A1EA3AF4-D3F1-4298-8140-9B5106826B6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81208715" sldId="257"/>
            <ac:spMk id="6" creationId="{30039E47-83F5-4986-AD67-385C5E992CC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2" creationId="{45699F27-E993-49CA-AED1-B264756636F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3" creationId="{550C3EC1-F853-4061-A0F2-F81B64390D10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14.941" v="31" actId="700"/>
        <pc:sldMkLst>
          <pc:docMk/>
          <pc:sldMk cId="1664517503" sldId="258"/>
        </pc:sldMkLst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4" creationId="{6D5DB287-3308-4A27-B442-02FC48B43DCC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5" creationId="{7F62074C-DB6F-4B49-B5BE-426A56D752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664517503" sldId="258"/>
            <ac:spMk id="6" creationId="{DBEB0910-47B5-4B34-B216-EE6456CE63F3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0" creationId="{0368ECC8-3051-4F99-A98B-C53D8F6FD10D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1" creationId="{A3A9FBD7-079E-4DB0-ABD2-CFB33A90CD3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7.153" v="35" actId="700"/>
        <pc:sldMkLst>
          <pc:docMk/>
          <pc:sldMk cId="3230569327" sldId="260"/>
        </pc:sldMkLst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4" creationId="{12D0CFB9-98A1-4644-9075-FD8241684B3F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5" creationId="{EA6302F6-5FA4-4BF9-9BAC-047F6A9EB36E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230569327" sldId="260"/>
            <ac:spMk id="6" creationId="{952F9D76-11EF-4C87-AEE4-5B113B33AA47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2" creationId="{7B1E42B3-380F-43F5-A523-96E27B80FD0B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3" creationId="{78A499B5-9D51-4382-A503-4CC1F3B2216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6763112" sldId="26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2" creationId="{CEFAF124-F9B6-474A-B09B-B27BF28DF28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4" creationId="{A566E38A-BBB5-4D22-9BE1-AC143426CD4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89" creationId="{62C40A63-7AEB-4A3F-820B-BC2E23CF62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90" creationId="{8FA9C2D3-E42F-4A88-98BE-A8B3EE2EB90D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30:14.773" v="112" actId="207"/>
        <pc:sldMkLst>
          <pc:docMk/>
          <pc:sldMk cId="1920820884" sldId="273"/>
        </pc:sldMkLst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5" creationId="{FC499793-E9E3-4888-8413-2E106D10E477}"/>
          </ac:spMkLst>
        </pc:spChg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6" creationId="{510D549B-08F4-40D1-AD1E-68D24CF202CA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1920820884" sldId="273"/>
            <ac:spMk id="7" creationId="{48178900-0A09-4069-8BC8-DE856ABAE4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3" creationId="{E4058124-78B3-4B54-BDBF-2295EAF9CC4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5" creationId="{7BEED891-A5E7-4A54-A86A-39E4EE6AE0FF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24:59.667" v="30" actId="207"/>
        <pc:sldMkLst>
          <pc:docMk/>
          <pc:sldMk cId="2017417480" sldId="277"/>
        </pc:sldMkLst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5" creationId="{3525546F-0B66-4C13-9C3B-8D2383FE1C94}"/>
          </ac:spMkLst>
        </pc:spChg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6" creationId="{F3EC550F-BE8A-4470-B27A-79D5F8830C0D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2017417480" sldId="277"/>
            <ac:spMk id="7" creationId="{01A28142-74E0-4C0E-93DC-07C2A38ED49F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79" creationId="{FDA90472-0A8B-442F-AA48-71099394017A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81" creationId="{134F36E9-EC25-4348-AB7C-576D69035F2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773510753" sldId="280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6" creationId="{45E3724B-6C7E-4F4E-BBD0-0508D920F7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7" creationId="{770F542D-F07B-4DEE-BF4A-F55839083B1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773510753" sldId="280"/>
            <ac:spMk id="8" creationId="{B7636233-5A62-4E29-998B-97B89F01C446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5" creationId="{88CD6029-D505-4046-B262-3728E98558C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6" creationId="{5F645CD5-8D2C-44F7-817E-5B87B631AF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71235497" sldId="283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4" creationId="{ADAF0CBA-9954-4CCC-95D5-CC30D48E0F1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5" creationId="{810DD0E0-1167-4E24-AE69-A61BD962FDBB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71235497" sldId="283"/>
            <ac:spMk id="6" creationId="{0EE071E0-1F5B-45D8-90C3-DBF412334D4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4" creationId="{0E15F83F-A5FA-4153-B851-341E8E8157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5" creationId="{E1B18993-CB9D-41C2-9E1C-724CA5CC04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099089282" sldId="284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4" creationId="{F6C9B60F-3DBB-44E1-9FC8-922232D2428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5" creationId="{87869125-CE2E-4072-9F2F-E6170BA0F1E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099089282" sldId="284"/>
            <ac:spMk id="6" creationId="{48FF70CE-030D-4E7A-B681-E99B3CD57E5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8" creationId="{2653520C-A7DA-4A69-8691-2BB64FFE2A6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9" creationId="{33CB87FD-8E8E-445B-AD23-77F43FDA081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136622862" sldId="285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4" creationId="{4FEB4148-A4C2-4EEE-A3CD-76B9C83F2F7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5" creationId="{78D1783B-087A-4549-B409-A2FF5AFD99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36622862" sldId="285"/>
            <ac:spMk id="6" creationId="{90459C1A-26C0-4018-8B40-76A28E751E9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4" creationId="{06FD15CE-FF1B-49F4-8641-CBFFE261702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5" creationId="{180AA69F-72BB-4974-BC4E-09B7641CAFF4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949722242" sldId="286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4" creationId="{EEAD60E3-B94D-402F-938C-6053223687C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5" creationId="{792B3F77-C24F-4032-B208-E646BB91B58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949722242" sldId="286"/>
            <ac:spMk id="6" creationId="{42FD183D-42B2-4301-8A0E-0D264EBBDAB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8" creationId="{CED1A8E4-F3B1-4AB6-8113-BB0DE942000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9" creationId="{91F39470-FE02-4902-B89F-87DBA61AB2C6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01.093" v="68" actId="14100"/>
        <pc:sldMkLst>
          <pc:docMk/>
          <pc:sldMk cId="1032220564" sldId="28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5" creationId="{178E55D8-C24A-4E57-B865-4EB4969B6C6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6" creationId="{BFF95065-C649-4526-93B3-E883909D87A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032220564" sldId="287"/>
            <ac:spMk id="7" creationId="{17800276-4567-4676-A54C-5FE3EA9ACEC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41986" creationId="{3A79F927-4F1A-4373-BAE8-F498E25BB301}"/>
          </ac:spMkLst>
        </pc:spChg>
        <pc:spChg chg="mod ord">
          <ac:chgData name="Khattab, Sherif" userId="c83b1e15-36f3-4f46-aceb-05aac24c545e" providerId="ADAL" clId="{2ADE63E9-E2C9-7246-9E3A-3CE97796841D}" dt="2020-05-14T17:28:01.093" v="68" actId="14100"/>
          <ac:spMkLst>
            <pc:docMk/>
            <pc:sldMk cId="1032220564" sldId="287"/>
            <ac:spMk id="41987" creationId="{26929F26-875D-4BB7-9162-E5C46D0A53E8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21.126" v="69" actId="700"/>
        <pc:sldMkLst>
          <pc:docMk/>
          <pc:sldMk cId="1268007695" sldId="288"/>
        </pc:sldMkLst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" creationId="{8DADB8A8-04F4-43EF-A724-E4DF86BBDDE7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5" creationId="{0B3C0DF3-BDE8-4BBC-A0B5-9911BC2FBB9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268007695" sldId="288"/>
            <ac:spMk id="6" creationId="{08FB0B5A-2A32-46B6-B2EB-37646A3ACD46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0" creationId="{773007D0-99A1-415B-902E-F099D53A88A5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1" creationId="{C82BDD8E-B02C-45D7-A4E1-5AA0B3D3D510}"/>
          </ac:spMkLst>
        </pc:spChg>
      </pc:sldChg>
      <pc:sldChg chg="addSp delSp modSp add mod modTransition modClrScheme chgLayout">
        <pc:chgData name="Khattab, Sherif" userId="c83b1e15-36f3-4f46-aceb-05aac24c545e" providerId="ADAL" clId="{2ADE63E9-E2C9-7246-9E3A-3CE97796841D}" dt="2020-05-14T17:29:40.055" v="89" actId="20577"/>
        <pc:sldMkLst>
          <pc:docMk/>
          <pc:sldMk cId="463012687" sldId="289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2" creationId="{6A29EE6B-2263-DA48-AEA8-296266CA9B91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3" creationId="{A796DF92-F102-4646-A298-BB70F5017AA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3" creationId="{4F76D617-EEBD-4B8B-B82A-EA3BF2585492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4" creationId="{68C29CE1-EA81-413E-B1F8-53A0F2399AB7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63012687" sldId="289"/>
            <ac:spMk id="105" creationId="{A65A479E-8F06-4807-A3BA-E4FB7EE7338D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46082" creationId="{15E50D80-617E-410E-98DB-B2F2274843A1}"/>
          </ac:spMkLst>
        </pc:spChg>
        <pc:spChg chg="mod">
          <ac:chgData name="Khattab, Sherif" userId="c83b1e15-36f3-4f46-aceb-05aac24c545e" providerId="ADAL" clId="{2ADE63E9-E2C9-7246-9E3A-3CE97796841D}" dt="2020-05-14T17:29:40.055" v="89" actId="20577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Khattab, Sherif" userId="c83b1e15-36f3-4f46-aceb-05aac24c545e" providerId="ADAL" clId="{2ADE63E9-E2C9-7246-9E3A-3CE97796841D}" dt="2020-05-14T17:28:54.793" v="79" actId="20577"/>
          <ac:spMkLst>
            <pc:docMk/>
            <pc:sldMk cId="463012687" sldId="289"/>
            <ac:spMk id="46283" creationId="{3F42026E-385F-48A6-8000-7D34E9DD210A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30:33.872" v="125" actId="700"/>
        <pc:sldMkLst>
          <pc:docMk/>
          <pc:sldMk cId="442392580" sldId="290"/>
        </pc:sldMkLst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4" creationId="{47F3073E-0434-49F9-B09D-F5F5E393ECB2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" creationId="{6751EE3F-1EE0-4017-8CCC-0FC0F892042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442392580" sldId="290"/>
            <ac:spMk id="6" creationId="{5B59F93E-BC5B-4A6C-BB2E-D594EECDCE93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2" creationId="{1832268E-E249-40C6-B18D-A6A0000E752C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3" creationId="{E1844388-F7ED-4AAE-B175-B692045FDD4D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2.689" v="34" actId="14100"/>
        <pc:sldMkLst>
          <pc:docMk/>
          <pc:sldMk cId="2163467695" sldId="455"/>
        </pc:sldMkLst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3" creationId="{F928C86B-9BBA-478E-97A6-0FED10F15F5A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4" creationId="{E452A7E1-97CE-42C7-A761-3560AB94833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63467695" sldId="455"/>
            <ac:spMk id="15" creationId="{1E01F785-60CA-42DE-8E3B-590093AC26AD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6148" creationId="{7106B0E7-A749-4160-B5A9-D2DF2E8EA412}"/>
          </ac:spMkLst>
        </pc:spChg>
        <pc:spChg chg="mod ord">
          <ac:chgData name="Khattab, Sherif" userId="c83b1e15-36f3-4f46-aceb-05aac24c545e" providerId="ADAL" clId="{2ADE63E9-E2C9-7246-9E3A-3CE97796841D}" dt="2020-05-14T17:25:32.689" v="34" actId="14100"/>
          <ac:spMkLst>
            <pc:docMk/>
            <pc:sldMk cId="2163467695" sldId="455"/>
            <ac:spMk id="6149" creationId="{63646622-A320-4FCB-BDB6-A3233F933A38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44.638" v="36" actId="700"/>
        <pc:sldMkLst>
          <pc:docMk/>
          <pc:sldMk cId="3400641916" sldId="456"/>
        </pc:sldMkLst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4" creationId="{0C501DED-619E-4C64-9029-D36EDA52D5E2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5" creationId="{4DB07EA0-620D-48EC-8380-94EDB409FF33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400641916" sldId="456"/>
            <ac:spMk id="6" creationId="{023763B8-FFB6-4DAF-ABC2-8FA8BF93BD2B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6" creationId="{00C9B4BB-AB2D-4394-BF7A-F5949276FF65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7" creationId="{6F433D05-CE85-4E2C-9163-77BFF5B30FA1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54.410" v="37" actId="700"/>
        <pc:sldMkLst>
          <pc:docMk/>
          <pc:sldMk cId="2840639230" sldId="457"/>
        </pc:sldMkLst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4" creationId="{CA333CC6-DFDD-4181-9081-11B37BF22B5A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5" creationId="{2A335E4A-CE74-4E32-A60A-8D66FBB9796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840639230" sldId="457"/>
            <ac:spMk id="6" creationId="{CC7B709E-E350-4A23-BD38-1D49FBF24361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0" creationId="{9F6ACF0A-A9BC-458D-91BA-7F81A03D1827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1" creationId="{F0F5198E-4256-459E-84F8-6DCC0EAB9C4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7:11.851" v="45" actId="1076"/>
        <pc:sldMkLst>
          <pc:docMk/>
          <pc:sldMk cId="2116012598" sldId="458"/>
        </pc:sldMkLst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8" creationId="{0DD0BCCC-1C21-41BD-A2D4-4187D528A6FA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9" creationId="{A8939D31-7531-443B-A1D6-3A025603C129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16012598" sldId="458"/>
            <ac:spMk id="20" creationId="{35596B77-5781-457D-B69A-9809B57D757E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0246" creationId="{C3A12935-12F8-4ED8-9B64-F06AB12E55B9}"/>
          </ac:spMkLst>
        </pc:spChg>
        <pc:spChg chg="mod ord">
          <ac:chgData name="Khattab, Sherif" userId="c83b1e15-36f3-4f46-aceb-05aac24c545e" providerId="ADAL" clId="{2ADE63E9-E2C9-7246-9E3A-3CE97796841D}" dt="2020-05-14T17:26:44.400" v="43" actId="14100"/>
          <ac:spMkLst>
            <pc:docMk/>
            <pc:sldMk cId="2116012598" sldId="458"/>
            <ac:spMk id="10248" creationId="{BC108558-57C0-4606-AEA5-8FBFB994DE51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49" creationId="{0CC99AEF-0A47-4870-9967-83A349E495DE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51" creationId="{5EF53F1F-0B14-4F0D-843F-E2ED0FB972F7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4" creationId="{CEE787A4-AF92-423A-AD6D-CEA0E6CD4844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5" creationId="{5A30A7C0-C52B-454E-B438-BC14429A33D9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7" creationId="{866139E2-3D1E-481A-8179-1A2DEC24B474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8" creationId="{9324300F-DE68-4EE0-AD03-608DED84E467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9" creationId="{B81CE88E-A537-493D-9679-69C67FD74225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60" creationId="{FA805A1E-17ED-4CFD-9111-2C9BB1ADAEE7}"/>
          </ac:spMkLst>
        </pc:spChg>
        <pc:cxnChg chg="mod">
          <ac:chgData name="Khattab, Sherif" userId="c83b1e15-36f3-4f46-aceb-05aac24c545e" providerId="ADAL" clId="{2ADE63E9-E2C9-7246-9E3A-3CE97796841D}" dt="2020-05-14T17:27:11.851" v="45" actId="1076"/>
          <ac:cxnSpMkLst>
            <pc:docMk/>
            <pc:sldMk cId="2116012598" sldId="458"/>
            <ac:cxnSpMk id="10253" creationId="{09213882-3891-4831-B492-5211BCF84E7B}"/>
          </ac:cxnSpMkLst>
        </pc:cxnChg>
        <pc:cxnChg chg="mod">
          <ac:chgData name="Khattab, Sherif" userId="c83b1e15-36f3-4f46-aceb-05aac24c545e" providerId="ADAL" clId="{2ADE63E9-E2C9-7246-9E3A-3CE97796841D}" dt="2020-05-14T17:27:02.740" v="44" actId="1076"/>
          <ac:cxnSpMkLst>
            <pc:docMk/>
            <pc:sldMk cId="2116012598" sldId="458"/>
            <ac:cxnSpMk id="10256" creationId="{4C68CDC5-C1C6-4D6A-9EB5-0F73849E4725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1" creationId="{F96E3A30-DA5E-4B87-8F76-9FB72DBAE7F3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2" creationId="{FB165D0C-B543-4919-9B90-A4D660124DC7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3" creationId="{FBABDE2A-455A-406C-A492-DD1C65E2CB9E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4" creationId="{3F677374-EC85-4B1A-8FE7-1788F0E69DC9}"/>
          </ac:cxnSpMkLst>
        </pc:cxnChg>
      </pc:sldChg>
      <pc:sldChg chg="delSp modSp add mod chgLayout">
        <pc:chgData name="Khattab, Sherif" userId="c83b1e15-36f3-4f46-aceb-05aac24c545e" providerId="ADAL" clId="{2ADE63E9-E2C9-7246-9E3A-3CE97796841D}" dt="2020-05-14T17:27:19.561" v="46" actId="700"/>
        <pc:sldMkLst>
          <pc:docMk/>
          <pc:sldMk cId="1816629761" sldId="459"/>
        </pc:sldMkLst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4" creationId="{4241FD83-D063-4E9C-9970-2E18A952654A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5" creationId="{5A593ACF-D8C4-4DA4-9B4B-043F2DE1609C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816629761" sldId="459"/>
            <ac:spMk id="6" creationId="{85AABA79-04DE-4964-90C2-01CC00A14945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8" creationId="{DCC8124E-C0C4-47F4-9CF8-0B29C0F180CC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9" creationId="{4C1EEB5E-4EB2-44E4-B248-0B50DA997EEE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27:48.367" v="67" actId="1035"/>
        <pc:sldMkLst>
          <pc:docMk/>
          <pc:sldMk cId="4107670357" sldId="460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107670357" sldId="460"/>
            <ac:spMk id="2" creationId="{27B2015D-2FAF-F241-9C3D-20404D9BDD66}"/>
          </ac:spMkLst>
        </pc:spChg>
        <pc:spChg chg="add del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3" creationId="{1FC44D7F-81AF-244D-B9A7-BC25C5E49A53}"/>
          </ac:spMkLst>
        </pc:spChg>
        <pc:spChg chg="add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4" creationId="{6A8B551D-0577-AE4D-B330-5B218FF32064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79" creationId="{AC30E945-E64B-46D7-8282-9E5BE33141DE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80" creationId="{C943E33F-8841-4C77-93A0-696A25CE1F56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107670357" sldId="460"/>
            <ac:spMk id="81" creationId="{E86BDC68-12BF-4C23-8ACC-3EBEE330CE85}"/>
          </ac:spMkLst>
        </pc:spChg>
        <pc:spChg chg="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12293" creationId="{55D07904-8037-463C-87D9-314C7FCE51EC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714784862" sldId="461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4" creationId="{ADAADE78-9B55-46C4-AAAC-067854EBC4E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5" creationId="{8763EA49-9752-4630-B350-5728A8E09E5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714784862" sldId="461"/>
            <ac:spMk id="6" creationId="{121C9742-BCD4-4F27-A4E1-E74690BFBC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0" creationId="{4E3EBF97-B232-4C38-A629-8E537DE9F82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1" creationId="{1B14A586-9478-40F6-BB1C-D6F20F86AE9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931898487" sldId="462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8" creationId="{B49C1101-554F-429F-8FC4-CA827B867275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931898487" sldId="462"/>
            <ac:spMk id="70" creationId="{B777A156-D19B-4C7C-B2E0-BCEB2329160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6" creationId="{E923A2DC-56ED-44C8-A2A3-DDEA48F9BFF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7" creationId="{C682B606-36D1-4D20-A0B5-489B0D19F6C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00.439" v="90" actId="700"/>
        <pc:sldMkLst>
          <pc:docMk/>
          <pc:sldMk cId="1471081860" sldId="463"/>
        </pc:sldMkLst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4" creationId="{3824219C-153C-4D64-9A11-4DAF4D90F28B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5" creationId="{C32C4E1D-BAFE-4FC5-B4DB-23D6BC46653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471081860" sldId="463"/>
            <ac:spMk id="6" creationId="{01428443-F6BF-413D-967D-219DE01CDF81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6" creationId="{F154481D-3DE0-40CD-B589-DE9EDB37E87E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7" creationId="{88C1900D-94A0-4933-AD4A-875F96A4F933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30:27.381" v="124" actId="1036"/>
        <pc:sldMkLst>
          <pc:docMk/>
          <pc:sldMk cId="574001865" sldId="464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" creationId="{AF74D17F-A8E8-A546-92E4-8411F0365F46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3" creationId="{EF088527-5E4D-794E-84BE-3FAD5F7C8AEF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5" creationId="{C49D5FF6-FB0D-4D7B-9DE7-585FBBDADD7C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6" creationId="{A0EA9709-73B3-425A-90D2-8F028DE26365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574001865" sldId="464"/>
            <ac:spMk id="277" creationId="{A856A312-C89F-4C69-A147-76FBD1014D7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1511" creationId="{E3A549C8-FA9E-4588-BF78-E3FF3FFE9549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35.303" v="24" actId="700"/>
        <pc:sldMkLst>
          <pc:docMk/>
          <pc:sldMk cId="2156977365" sldId="465"/>
        </pc:sldMkLst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09" creationId="{A90DB8E0-A944-4A37-8EC2-27F8FB89DD71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10" creationId="{A536D14A-687D-472B-9FF2-70C66F2F388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56977365" sldId="465"/>
            <ac:spMk id="111" creationId="{1129D549-1D8A-4399-9861-55F84C18678E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558" creationId="{0EC85F20-8F2B-4BE3-A710-9004CBE2EC92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674" creationId="{4D76BCDC-27B9-4D4B-B937-8F5D4916D535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38.337" v="126" actId="700"/>
        <pc:sldMkLst>
          <pc:docMk/>
          <pc:sldMk cId="117329803" sldId="466"/>
        </pc:sldMkLst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4" creationId="{ACF29A16-AD11-411C-8EF9-10E778F2444C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5" creationId="{EF1138B3-919F-4581-95C4-F2A59707A4C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7329803" sldId="466"/>
            <ac:spMk id="6" creationId="{C6861837-F629-4FAB-95C7-9AE41D4AB90A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4" creationId="{33F74F58-5AEE-4208-B2A0-F38BE7CC0488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5" creationId="{A1CFC3EC-62FE-4B9A-AE92-1B4871A2A24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42.656" v="127" actId="700"/>
        <pc:sldMkLst>
          <pc:docMk/>
          <pc:sldMk cId="3643915362" sldId="467"/>
        </pc:sldMkLst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4" creationId="{B9F28271-2B8E-44F6-B7B2-17DE57478D8E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5" creationId="{1B0A81B9-6197-45F7-B296-7A52C18063C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43915362" sldId="467"/>
            <ac:spMk id="6" creationId="{8F14868C-3BCB-49E8-BF8F-1D5536247C49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0" creationId="{A81363C7-4655-46A6-8596-994579C8C8EA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1" creationId="{72F21A71-3278-4DB9-B611-9115B3F4209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52.614" v="128" actId="14100"/>
        <pc:sldMkLst>
          <pc:docMk/>
          <pc:sldMk cId="1593910045" sldId="468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8" creationId="{7151C27D-109F-470D-BED0-8B859A72E38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9" creationId="{7F995B3A-E6BD-4C96-8C11-B5CEEF6DDB0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593910045" sldId="468"/>
            <ac:spMk id="20" creationId="{B7C6FCFA-C53F-4C3B-8C44-2A3D992AA3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28682" creationId="{B7C01B7A-81D1-4F0D-9CC2-B4DA989AFCC4}"/>
          </ac:spMkLst>
        </pc:spChg>
        <pc:spChg chg="mod ord">
          <ac:chgData name="Khattab, Sherif" userId="c83b1e15-36f3-4f46-aceb-05aac24c545e" providerId="ADAL" clId="{2ADE63E9-E2C9-7246-9E3A-3CE97796841D}" dt="2020-05-14T17:30:52.614" v="128" actId="14100"/>
          <ac:spMkLst>
            <pc:docMk/>
            <pc:sldMk cId="1593910045" sldId="468"/>
            <ac:spMk id="28683" creationId="{5D7D31E4-586C-4C3B-B93F-13DF7256B63A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392020218" sldId="469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4" creationId="{35C2CA87-30FC-4FA4-9F1C-6D57B7A5BF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5" creationId="{99807333-FB32-4274-BAF1-5581E2466BA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392020218" sldId="469"/>
            <ac:spMk id="6" creationId="{2790CF52-F99C-42CE-860C-F428475E788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1" creationId="{D1B90B40-FE0C-45D1-A230-8D39376F51A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2" creationId="{DDDD1F21-3A23-4298-A5B5-EB5A1986D181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24051756" sldId="47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2" creationId="{E8D6067A-05A1-42FE-89B0-4E11641FA97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" creationId="{2881FF88-3CAD-40CD-B84F-E2F0AE3D5D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7" creationId="{1955F746-344D-4502-874B-6359F36BEDD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8" creationId="{B93A81E3-4C4D-4BD0-A5D6-A2B6E3655A85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025764700" sldId="47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2" creationId="{002C4211-0128-449E-9D1F-69BC748F28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4" creationId="{2E01187D-8C39-467D-8FD2-B6E79B15F5C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1" creationId="{7512BAA4-EBB3-4158-9546-24CBE50F643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2" creationId="{23997D45-6B1B-416E-BB06-0DAFD6B2DE75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109107092" sldId="472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109107092" sldId="472"/>
            <ac:spMk id="2" creationId="{2AED4BE0-CB8B-46A2-8EF0-E486F269B2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3" creationId="{30AEF3C6-7EA7-449A-9293-E3ED9F2886F9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109107092" sldId="472"/>
            <ac:spMk id="4" creationId="{40106270-06DE-6746-89D3-5C56B4143AC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5" creationId="{86D334BE-F1A0-401C-A7A6-E8399DADA66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" creationId="{9AF3B698-8433-684C-8D9B-C1734A69A18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7" creationId="{E5F29704-03AA-B747-A2ED-5B8027B1EDE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146" creationId="{5AEA12F1-A345-4E80-B81B-BB7F54B720F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85675405" sldId="47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2" creationId="{C6813236-8B8F-4096-AD46-1CA9A921239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4" creationId="{281F98A8-A1F2-450D-82CF-2ED88520FB3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5" creationId="{522206D1-4DDC-47D9-9088-90C5CFB6F86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6" creationId="{C570F62B-5E72-4698-A9CD-B82D69B1B3E0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719184921" sldId="474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2" creationId="{714500B9-F99D-46AA-A49A-B9CB985764E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4" creationId="{C7A7847A-2027-436E-B690-771D4CE550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7" creationId="{5E0F9F94-F989-4125-BDDE-E01760E2392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8" creationId="{A9E55149-AC71-450D-B27A-2FAC68CBC7EB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32958702" sldId="47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2" creationId="{9098BFE0-FB14-4FDF-B239-368AB25C465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4" creationId="{0EF6E624-0A3E-4DD3-9D16-BE20815A90D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1" creationId="{20D7B19A-244C-4451-AB31-637CE4D4CE6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2" creationId="{612ED614-FC4A-4C8B-8216-6ACBE1A9541E}"/>
          </ac:spMkLst>
        </pc:spChg>
      </pc:sldChg>
      <pc:sldChg chg="addSp delSp 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634117846" sldId="476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2634117846" sldId="476"/>
            <ac:spMk id="2" creationId="{38487650-FCF5-4B5C-856E-BE30F32C03B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3" creationId="{0D5FC714-764A-42DC-B362-C00E7889E545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2634117846" sldId="476"/>
            <ac:spMk id="4" creationId="{9F41C026-540C-D946-80B8-D5DD12B5185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5" creationId="{8BDA7C5A-80A5-42EE-B6CF-BFAE25598543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6" creationId="{4B557CF0-5D0E-3545-A965-5B23F43F3FB9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7" creationId="{44731E72-C95C-EB4B-A626-59E28AE89AF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15361" creationId="{46F2E61B-6CE8-4481-A01D-E49CADFFB58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4038969182" sldId="47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2" creationId="{FC2F5822-FB95-4FA7-8814-7A99730302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4" creationId="{AC512AFF-6A18-4D49-A4E6-2CC1827AA03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5" creationId="{6A11D2B9-CA45-4A0D-B509-8257E2D9B94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6" creationId="{2EE14E1C-57AD-4AA5-8D97-EF494DA8A5A6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6259628" sldId="47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2" creationId="{E062ACD1-570C-402E-8392-9B5493153BD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4" creationId="{C930AAE5-A143-485B-8675-C5B93A7A5FB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09" creationId="{3FA5BF51-7963-48D9-BD2B-FB627F72FD9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10" creationId="{FD2C61C6-866E-4872-9AD1-25125E23911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873856523" sldId="47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2" creationId="{0EA6D591-B53C-496E-AC8A-4A137C95CF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4" creationId="{ED98CD1B-CC0F-4183-9A7A-D761866A61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3" creationId="{E3607FC9-A77A-4CEC-B201-FD6943B401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4" creationId="{A670C1CC-C98F-4983-9392-1D866C0F5D4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65344065" sldId="48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2" creationId="{11132C19-C3D2-4144-95C9-05511E0630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4" creationId="{F9CF27AE-4665-4145-A6BD-FA5AEE73A1D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7" creationId="{1260AB16-B7C6-49E8-8537-222E8A0B12D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8" creationId="{8DE01213-3EA3-44D3-A522-C138B7172B87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002489455" sldId="48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" creationId="{28056DCF-BD99-41AE-8A45-79565A5E5EC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4" creationId="{A79585B2-A921-40F0-932E-AC3F74E709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29" creationId="{A112A8D4-1658-40CE-AA71-89F4B1ED4C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30" creationId="{2CBAA7AF-2C27-461D-A7D3-183D7DE49AE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560930406" sldId="48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" creationId="{DF0F4013-0B68-4D88-865A-4FC3176C865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4" creationId="{EC2FC32F-B9CD-4D1A-AE2B-0825BE05563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3" creationId="{E59624D1-FEEB-4340-9651-13DD586B53A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4" creationId="{352A19DE-2E99-4131-8018-428EB1D381D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87835057" sldId="48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" creationId="{A6AF18B9-6FF0-4C74-A586-1E93EC2994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4" creationId="{695B28AA-F135-4C0B-81EF-050B8EDFE0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7" creationId="{77EC0389-3FCE-4FE8-A2EC-CC38786BD14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8" creationId="{A4BB8E81-AF1B-43C3-BD62-03BC2CAACBA4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48397067" sldId="48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1948397067" sldId="484"/>
            <ac:spMk id="2" creationId="{583DE45C-2415-4E3D-8278-F5157083227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3" creationId="{8EEA02BE-54EF-4DED-8936-3DDE41ED48F3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1948397067" sldId="484"/>
            <ac:spMk id="4" creationId="{CA42FC3E-BF76-B145-B3A3-B75EDD4DF99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5" creationId="{DE1FD728-0EB3-4F5A-B200-1BF20173728C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6" creationId="{1797A981-9C02-B14D-965E-3A26A76E662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7" creationId="{8A225AA0-21AD-A843-A4E3-3C82E24A7D1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25601" creationId="{5E2E26B9-79A1-4156-BA81-69E66E0DF0C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73693154" sldId="48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" creationId="{586854B2-D813-4866-991C-A454A76AA11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4" creationId="{8A46F5C7-08E2-45F5-81BA-1784EE13616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5" creationId="{C1D92301-73F4-4C23-99EC-1F78FAD6D49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6" creationId="{2651E592-DA2E-4E0E-A6BB-2B5F2709864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983945636" sldId="48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" creationId="{030E642F-8AF9-447D-9779-038C807126F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4" creationId="{9A4DA0B9-6022-40BD-A698-C2A0004977E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49" creationId="{A30CE637-C564-4C88-9CE7-7861A8F854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50" creationId="{3B4B0BBB-7C33-4C49-9B92-A42C3AB117E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73539870" sldId="48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" creationId="{27633559-11FA-4E73-827B-61052702ECF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4" creationId="{DB7AC9D8-6AAC-45B4-B947-1418EC60416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3" creationId="{01919240-6D5F-40C6-9DDB-8CA2B9C6743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4" creationId="{33FEC19D-87C7-48B3-AA20-D08F664388E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63323927" sldId="48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" creationId="{D1784F0E-0CE3-4DF2-BF5E-AC961DED9AD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4" creationId="{EDE852BE-9DBB-4B9F-96D6-41502235E6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7" creationId="{28E17C06-9C26-4EA2-A8CB-9E266E08CFC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9" creationId="{9B87D08D-EF4A-454B-A132-2A933B33FAD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936409682" sldId="48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2" creationId="{150C62BB-E114-454B-85DB-53D764ED603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4" creationId="{8F548AA1-681E-4DA0-A9AF-6C8D550D5E0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1" creationId="{0A3F3B3A-9F5F-4801-AFED-E732F58A9EA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2" creationId="{33C3E8B9-1772-47B4-9411-185F126423BA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52833104" sldId="49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2" creationId="{0AB4CCAD-745E-4E3C-9226-6DC017810F9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4" creationId="{0E17533F-915A-40CF-AD4D-FEF68ECE520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5" creationId="{1E8891A6-96C0-4E27-853C-F42C1FEB58A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6" creationId="{BF923C93-357F-4C7D-9396-96EB75958AAC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13759872" sldId="49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2" creationId="{1027E442-3CFA-4401-94FC-2170C9E73E8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4" creationId="{A2496084-E468-4336-8392-0971AB5A5C1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69" creationId="{70B7AFA9-D4FE-4173-A948-E13727E09CD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70" creationId="{2003D6DA-6FCF-4674-B357-0BC2E15667E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30502979" sldId="49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2" creationId="{AF463D6A-7083-4182-9A9C-D477EE5F3F7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4" creationId="{77D35DCD-6B4B-48ED-A662-E0C04B82AC1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3" creationId="{98938A4B-FBBE-4B80-96D3-98D19EAD19A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4" creationId="{F897DF60-5272-4433-A64E-8A0B17493296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20106575" sldId="49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2" creationId="{43DFBBC9-4136-4E97-A6D6-B78F7012890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4" creationId="{25CF7889-61F0-4C28-8BFB-01E675AA11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7" creationId="{2B049970-E6B8-4764-A81D-48485CE156A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8" creationId="{FA1CAA89-73A8-442A-8657-96DF59B323CA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47713174" sldId="49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447713174" sldId="494"/>
            <ac:spMk id="2" creationId="{320299F7-1750-4643-86A4-EBD60FF8D41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" creationId="{68983252-D58B-4136-834E-912F539F00B6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447713174" sldId="494"/>
            <ac:spMk id="4" creationId="{F1C5221E-3275-354D-8246-664C2D10F86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5" creationId="{6E7E3CCF-4F96-45E6-B828-6AA5F067043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6" creationId="{D189306E-1892-F346-B097-2E016845C1A6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7" creationId="{E82B22B3-1517-E346-9A8B-094A40D2FC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5841" creationId="{B48F48C8-3631-4F5F-8724-374B534CDB0D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29126942" sldId="49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2" creationId="{B0EDE6F0-5E08-467B-A6AE-AA045809023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4" creationId="{31048580-254B-4562-B07A-13FA9D7EEB7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5" creationId="{7EA33581-0FBA-4513-BC21-59EBD3254C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6" creationId="{D4B374AC-8E1B-4FB1-8CD1-E75C5A388926}"/>
          </ac:spMkLst>
        </pc:spChg>
      </pc:sldChg>
      <pc:sldMasterChg chg="delSldLayout modSldLayout">
        <pc:chgData name="Khattab, Sherif" userId="c83b1e15-36f3-4f46-aceb-05aac24c545e" providerId="ADAL" clId="{2ADE63E9-E2C9-7246-9E3A-3CE97796841D}" dt="2020-05-14T17:34:15.216" v="192" actId="1036"/>
        <pc:sldMasterMkLst>
          <pc:docMk/>
          <pc:sldMasterMk cId="0" sldId="2147483648"/>
        </pc:sldMasterMkLst>
        <pc:sldLayoutChg chg="delSp modSp">
          <pc:chgData name="Khattab, Sherif" userId="c83b1e15-36f3-4f46-aceb-05aac24c545e" providerId="ADAL" clId="{2ADE63E9-E2C9-7246-9E3A-3CE97796841D}" dt="2020-05-14T17:34:15.216" v="192" actId="1036"/>
          <pc:sldLayoutMkLst>
            <pc:docMk/>
            <pc:sldMasterMk cId="0" sldId="2147483648"/>
            <pc:sldLayoutMk cId="75952674" sldId="2147483651"/>
          </pc:sldLayoutMkLst>
          <pc:spChg chg="del">
            <ac:chgData name="Khattab, Sherif" userId="c83b1e15-36f3-4f46-aceb-05aac24c545e" providerId="ADAL" clId="{2ADE63E9-E2C9-7246-9E3A-3CE97796841D}" dt="2020-05-14T17:23:27.201" v="20" actId="478"/>
            <ac:spMkLst>
              <pc:docMk/>
              <pc:sldMasterMk cId="0" sldId="2147483648"/>
              <pc:sldLayoutMk cId="75952674" sldId="2147483651"/>
              <ac:spMk id="7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3:25.139" v="179" actId="1035"/>
            <ac:spMkLst>
              <pc:docMk/>
              <pc:sldMasterMk cId="0" sldId="2147483648"/>
              <pc:sldLayoutMk cId="75952674" sldId="2147483651"/>
              <ac:spMk id="8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4:15.216" v="192" actId="1036"/>
            <ac:spMkLst>
              <pc:docMk/>
              <pc:sldMasterMk cId="0" sldId="2147483648"/>
              <pc:sldLayoutMk cId="75952674" sldId="2147483651"/>
              <ac:spMk id="9" creationId="{00000000-0000-0000-0000-000000000000}"/>
            </ac:spMkLst>
          </pc:spChg>
        </pc:sldLayoutChg>
        <pc:sldLayoutChg chg="del">
          <pc:chgData name="Khattab, Sherif" userId="c83b1e15-36f3-4f46-aceb-05aac24c545e" providerId="ADAL" clId="{2ADE63E9-E2C9-7246-9E3A-3CE97796841D}" dt="2020-05-14T17:33:04.174" v="173" actId="2696"/>
          <pc:sldLayoutMkLst>
            <pc:docMk/>
            <pc:sldMasterMk cId="0" sldId="2147483648"/>
            <pc:sldLayoutMk cId="728376708" sldId="2147483652"/>
          </pc:sldLayoutMkLst>
        </pc:sldLayoutChg>
        <pc:sldLayoutChg chg="del">
          <pc:chgData name="Khattab, Sherif" userId="c83b1e15-36f3-4f46-aceb-05aac24c545e" providerId="ADAL" clId="{2ADE63E9-E2C9-7246-9E3A-3CE97796841D}" dt="2020-05-14T17:33:04.164" v="172" actId="2696"/>
          <pc:sldLayoutMkLst>
            <pc:docMk/>
            <pc:sldMasterMk cId="0" sldId="2147483648"/>
            <pc:sldLayoutMk cId="2053041551" sldId="2147483653"/>
          </pc:sldLayoutMkLst>
        </pc:sldLayoutChg>
        <pc:sldLayoutChg chg="del">
          <pc:chgData name="Khattab, Sherif" userId="c83b1e15-36f3-4f46-aceb-05aac24c545e" providerId="ADAL" clId="{2ADE63E9-E2C9-7246-9E3A-3CE97796841D}" dt="2020-05-14T17:33:04.149" v="171" actId="2696"/>
          <pc:sldLayoutMkLst>
            <pc:docMk/>
            <pc:sldMasterMk cId="0" sldId="2147483648"/>
            <pc:sldLayoutMk cId="556619493" sldId="2147483654"/>
          </pc:sldLayoutMkLst>
        </pc:sldLayoutChg>
        <pc:sldLayoutChg chg="del">
          <pc:chgData name="Khattab, Sherif" userId="c83b1e15-36f3-4f46-aceb-05aac24c545e" providerId="ADAL" clId="{2ADE63E9-E2C9-7246-9E3A-3CE97796841D}" dt="2020-05-14T17:33:04.132" v="170" actId="2696"/>
          <pc:sldLayoutMkLst>
            <pc:docMk/>
            <pc:sldMasterMk cId="0" sldId="2147483648"/>
            <pc:sldLayoutMk cId="3828478907" sldId="2147483673"/>
          </pc:sldLayoutMkLst>
        </pc:sldLayoutChg>
        <pc:sldLayoutChg chg="del">
          <pc:chgData name="Khattab, Sherif" userId="c83b1e15-36f3-4f46-aceb-05aac24c545e" providerId="ADAL" clId="{2ADE63E9-E2C9-7246-9E3A-3CE97796841D}" dt="2020-05-14T17:33:04.126" v="169" actId="2696"/>
          <pc:sldLayoutMkLst>
            <pc:docMk/>
            <pc:sldMasterMk cId="0" sldId="2147483648"/>
            <pc:sldLayoutMk cId="787621719" sldId="2147483674"/>
          </pc:sldLayoutMkLst>
        </pc:sldLayoutChg>
        <pc:sldLayoutChg chg="del">
          <pc:chgData name="Khattab, Sherif" userId="c83b1e15-36f3-4f46-aceb-05aac24c545e" providerId="ADAL" clId="{2ADE63E9-E2C9-7246-9E3A-3CE97796841D}" dt="2020-05-14T17:33:04.117" v="168" actId="2696"/>
          <pc:sldLayoutMkLst>
            <pc:docMk/>
            <pc:sldMasterMk cId="0" sldId="2147483648"/>
            <pc:sldLayoutMk cId="4112806943" sldId="2147483675"/>
          </pc:sldLayoutMkLst>
        </pc:sldLayoutChg>
        <pc:sldLayoutChg chg="del">
          <pc:chgData name="Khattab, Sherif" userId="c83b1e15-36f3-4f46-aceb-05aac24c545e" providerId="ADAL" clId="{2ADE63E9-E2C9-7246-9E3A-3CE97796841D}" dt="2020-05-14T17:33:04.109" v="167" actId="2696"/>
          <pc:sldLayoutMkLst>
            <pc:docMk/>
            <pc:sldMasterMk cId="0" sldId="2147483648"/>
            <pc:sldLayoutMk cId="1641748147" sldId="2147483676"/>
          </pc:sldLayoutMkLst>
        </pc:sldLayoutChg>
        <pc:sldLayoutChg chg="del">
          <pc:chgData name="Khattab, Sherif" userId="c83b1e15-36f3-4f46-aceb-05aac24c545e" providerId="ADAL" clId="{2ADE63E9-E2C9-7246-9E3A-3CE97796841D}" dt="2020-05-14T17:33:04.101" v="166" actId="2696"/>
          <pc:sldLayoutMkLst>
            <pc:docMk/>
            <pc:sldMasterMk cId="0" sldId="2147483648"/>
            <pc:sldLayoutMk cId="771645810" sldId="2147483677"/>
          </pc:sldLayoutMkLst>
        </pc:sldLayoutChg>
        <pc:sldLayoutChg chg="del">
          <pc:chgData name="Khattab, Sherif" userId="c83b1e15-36f3-4f46-aceb-05aac24c545e" providerId="ADAL" clId="{2ADE63E9-E2C9-7246-9E3A-3CE97796841D}" dt="2020-05-14T17:33:04.093" v="165" actId="2696"/>
          <pc:sldLayoutMkLst>
            <pc:docMk/>
            <pc:sldMasterMk cId="0" sldId="2147483648"/>
            <pc:sldLayoutMk cId="3325671883" sldId="2147483678"/>
          </pc:sldLayoutMkLst>
        </pc:sldLayoutChg>
        <pc:sldLayoutChg chg="del">
          <pc:chgData name="Khattab, Sherif" userId="c83b1e15-36f3-4f46-aceb-05aac24c545e" providerId="ADAL" clId="{2ADE63E9-E2C9-7246-9E3A-3CE97796841D}" dt="2020-05-14T17:33:04.085" v="164" actId="2696"/>
          <pc:sldLayoutMkLst>
            <pc:docMk/>
            <pc:sldMasterMk cId="0" sldId="2147483648"/>
            <pc:sldLayoutMk cId="240480276" sldId="2147483679"/>
          </pc:sldLayoutMkLst>
        </pc:sldLayoutChg>
        <pc:sldLayoutChg chg="del">
          <pc:chgData name="Khattab, Sherif" userId="c83b1e15-36f3-4f46-aceb-05aac24c545e" providerId="ADAL" clId="{2ADE63E9-E2C9-7246-9E3A-3CE97796841D}" dt="2020-05-14T17:33:04.077" v="163" actId="2696"/>
          <pc:sldLayoutMkLst>
            <pc:docMk/>
            <pc:sldMasterMk cId="0" sldId="2147483648"/>
            <pc:sldLayoutMk cId="4237536376" sldId="2147483680"/>
          </pc:sldLayoutMkLst>
        </pc:sldLayoutChg>
        <pc:sldLayoutChg chg="del">
          <pc:chgData name="Khattab, Sherif" userId="c83b1e15-36f3-4f46-aceb-05aac24c545e" providerId="ADAL" clId="{2ADE63E9-E2C9-7246-9E3A-3CE97796841D}" dt="2020-05-14T17:33:04.068" v="162" actId="2696"/>
          <pc:sldLayoutMkLst>
            <pc:docMk/>
            <pc:sldMasterMk cId="0" sldId="2147483648"/>
            <pc:sldLayoutMk cId="311390262" sldId="2147483681"/>
          </pc:sldLayoutMkLst>
        </pc:sldLayoutChg>
        <pc:sldLayoutChg chg="del">
          <pc:chgData name="Khattab, Sherif" userId="c83b1e15-36f3-4f46-aceb-05aac24c545e" providerId="ADAL" clId="{2ADE63E9-E2C9-7246-9E3A-3CE97796841D}" dt="2020-05-14T17:33:04.059" v="161" actId="2696"/>
          <pc:sldLayoutMkLst>
            <pc:docMk/>
            <pc:sldMasterMk cId="0" sldId="2147483648"/>
            <pc:sldLayoutMk cId="1359298778" sldId="2147483682"/>
          </pc:sldLayoutMkLst>
        </pc:sldLayoutChg>
        <pc:sldLayoutChg chg="del">
          <pc:chgData name="Khattab, Sherif" userId="c83b1e15-36f3-4f46-aceb-05aac24c545e" providerId="ADAL" clId="{2ADE63E9-E2C9-7246-9E3A-3CE97796841D}" dt="2020-05-14T17:33:04.051" v="160" actId="2696"/>
          <pc:sldLayoutMkLst>
            <pc:docMk/>
            <pc:sldMasterMk cId="0" sldId="2147483648"/>
            <pc:sldLayoutMk cId="519219913" sldId="2147483683"/>
          </pc:sldLayoutMkLst>
        </pc:sldLayoutChg>
        <pc:sldLayoutChg chg="del">
          <pc:chgData name="Khattab, Sherif" userId="c83b1e15-36f3-4f46-aceb-05aac24c545e" providerId="ADAL" clId="{2ADE63E9-E2C9-7246-9E3A-3CE97796841D}" dt="2020-05-14T17:33:04.042" v="159" actId="2696"/>
          <pc:sldLayoutMkLst>
            <pc:docMk/>
            <pc:sldMasterMk cId="0" sldId="2147483648"/>
            <pc:sldLayoutMk cId="1090555678" sldId="2147483684"/>
          </pc:sldLayoutMkLst>
        </pc:sldLayoutChg>
        <pc:sldLayoutChg chg="del">
          <pc:chgData name="Khattab, Sherif" userId="c83b1e15-36f3-4f46-aceb-05aac24c545e" providerId="ADAL" clId="{2ADE63E9-E2C9-7246-9E3A-3CE97796841D}" dt="2020-05-14T17:33:03.982" v="152" actId="2696"/>
          <pc:sldLayoutMkLst>
            <pc:docMk/>
            <pc:sldMasterMk cId="0" sldId="2147483648"/>
            <pc:sldLayoutMk cId="2952444833" sldId="2147483693"/>
          </pc:sldLayoutMkLst>
        </pc:sldLayoutChg>
        <pc:sldLayoutChg chg="del">
          <pc:chgData name="Khattab, Sherif" userId="c83b1e15-36f3-4f46-aceb-05aac24c545e" providerId="ADAL" clId="{2ADE63E9-E2C9-7246-9E3A-3CE97796841D}" dt="2020-05-14T17:33:04.034" v="158" actId="2696"/>
          <pc:sldLayoutMkLst>
            <pc:docMk/>
            <pc:sldMasterMk cId="0" sldId="2147483648"/>
            <pc:sldLayoutMk cId="673069484" sldId="2147483719"/>
          </pc:sldLayoutMkLst>
        </pc:sldLayoutChg>
        <pc:sldLayoutChg chg="del">
          <pc:chgData name="Khattab, Sherif" userId="c83b1e15-36f3-4f46-aceb-05aac24c545e" providerId="ADAL" clId="{2ADE63E9-E2C9-7246-9E3A-3CE97796841D}" dt="2020-05-14T17:33:04.028" v="157" actId="2696"/>
          <pc:sldLayoutMkLst>
            <pc:docMk/>
            <pc:sldMasterMk cId="0" sldId="2147483648"/>
            <pc:sldLayoutMk cId="1722969868" sldId="2147483720"/>
          </pc:sldLayoutMkLst>
        </pc:sldLayoutChg>
        <pc:sldLayoutChg chg="del">
          <pc:chgData name="Khattab, Sherif" userId="c83b1e15-36f3-4f46-aceb-05aac24c545e" providerId="ADAL" clId="{2ADE63E9-E2C9-7246-9E3A-3CE97796841D}" dt="2020-05-14T17:33:04.019" v="156" actId="2696"/>
          <pc:sldLayoutMkLst>
            <pc:docMk/>
            <pc:sldMasterMk cId="0" sldId="2147483648"/>
            <pc:sldLayoutMk cId="1315007808" sldId="2147483721"/>
          </pc:sldLayoutMkLst>
        </pc:sldLayoutChg>
        <pc:sldLayoutChg chg="del">
          <pc:chgData name="Khattab, Sherif" userId="c83b1e15-36f3-4f46-aceb-05aac24c545e" providerId="ADAL" clId="{2ADE63E9-E2C9-7246-9E3A-3CE97796841D}" dt="2020-05-14T17:33:04.009" v="155" actId="2696"/>
          <pc:sldLayoutMkLst>
            <pc:docMk/>
            <pc:sldMasterMk cId="0" sldId="2147483648"/>
            <pc:sldLayoutMk cId="3374265578" sldId="2147483722"/>
          </pc:sldLayoutMkLst>
        </pc:sldLayoutChg>
        <pc:sldLayoutChg chg="del">
          <pc:chgData name="Khattab, Sherif" userId="c83b1e15-36f3-4f46-aceb-05aac24c545e" providerId="ADAL" clId="{2ADE63E9-E2C9-7246-9E3A-3CE97796841D}" dt="2020-05-14T17:33:04" v="154" actId="2696"/>
          <pc:sldLayoutMkLst>
            <pc:docMk/>
            <pc:sldMasterMk cId="0" sldId="2147483648"/>
            <pc:sldLayoutMk cId="3201493037" sldId="2147483723"/>
          </pc:sldLayoutMkLst>
        </pc:sldLayoutChg>
        <pc:sldLayoutChg chg="del">
          <pc:chgData name="Khattab, Sherif" userId="c83b1e15-36f3-4f46-aceb-05aac24c545e" providerId="ADAL" clId="{2ADE63E9-E2C9-7246-9E3A-3CE97796841D}" dt="2020-05-14T17:33:03.991" v="153" actId="2696"/>
          <pc:sldLayoutMkLst>
            <pc:docMk/>
            <pc:sldMasterMk cId="0" sldId="2147483648"/>
            <pc:sldLayoutMk cId="2604926639" sldId="2147483724"/>
          </pc:sldLayoutMkLst>
        </pc:sldLayoutChg>
        <pc:sldLayoutChg chg="del">
          <pc:chgData name="Khattab, Sherif" userId="c83b1e15-36f3-4f46-aceb-05aac24c545e" providerId="ADAL" clId="{2ADE63E9-E2C9-7246-9E3A-3CE97796841D}" dt="2020-05-14T17:33:03.973" v="151" actId="2696"/>
          <pc:sldLayoutMkLst>
            <pc:docMk/>
            <pc:sldMasterMk cId="0" sldId="2147483648"/>
            <pc:sldLayoutMk cId="3403911752" sldId="2147483725"/>
          </pc:sldLayoutMkLst>
        </pc:sldLayoutChg>
        <pc:sldLayoutChg chg="del">
          <pc:chgData name="Khattab, Sherif" userId="c83b1e15-36f3-4f46-aceb-05aac24c545e" providerId="ADAL" clId="{2ADE63E9-E2C9-7246-9E3A-3CE97796841D}" dt="2020-05-14T17:33:03.970" v="150" actId="2696"/>
          <pc:sldLayoutMkLst>
            <pc:docMk/>
            <pc:sldMasterMk cId="0" sldId="2147483648"/>
            <pc:sldLayoutMk cId="1271462927" sldId="2147483726"/>
          </pc:sldLayoutMkLst>
        </pc:sldLayoutChg>
        <pc:sldLayoutChg chg="del">
          <pc:chgData name="Khattab, Sherif" userId="c83b1e15-36f3-4f46-aceb-05aac24c545e" providerId="ADAL" clId="{2ADE63E9-E2C9-7246-9E3A-3CE97796841D}" dt="2020-05-14T17:33:03.966" v="149" actId="2696"/>
          <pc:sldLayoutMkLst>
            <pc:docMk/>
            <pc:sldMasterMk cId="0" sldId="2147483648"/>
            <pc:sldLayoutMk cId="2728139940" sldId="2147483733"/>
          </pc:sldLayoutMkLst>
        </pc:sldLayoutChg>
        <pc:sldLayoutChg chg="del">
          <pc:chgData name="Khattab, Sherif" userId="c83b1e15-36f3-4f46-aceb-05aac24c545e" providerId="ADAL" clId="{2ADE63E9-E2C9-7246-9E3A-3CE97796841D}" dt="2020-05-14T17:33:03.961" v="148" actId="2696"/>
          <pc:sldLayoutMkLst>
            <pc:docMk/>
            <pc:sldMasterMk cId="0" sldId="2147483648"/>
            <pc:sldLayoutMk cId="1311146222" sldId="2147483735"/>
          </pc:sldLayoutMkLst>
        </pc:sldLayoutChg>
        <pc:sldLayoutChg chg="del">
          <pc:chgData name="Khattab, Sherif" userId="c83b1e15-36f3-4f46-aceb-05aac24c545e" providerId="ADAL" clId="{2ADE63E9-E2C9-7246-9E3A-3CE97796841D}" dt="2020-05-14T17:33:03.953" v="147" actId="2696"/>
          <pc:sldLayoutMkLst>
            <pc:docMk/>
            <pc:sldMasterMk cId="0" sldId="2147483648"/>
            <pc:sldLayoutMk cId="898799085" sldId="2147483736"/>
          </pc:sldLayoutMkLst>
        </pc:sldLayoutChg>
        <pc:sldLayoutChg chg="del">
          <pc:chgData name="Khattab, Sherif" userId="c83b1e15-36f3-4f46-aceb-05aac24c545e" providerId="ADAL" clId="{2ADE63E9-E2C9-7246-9E3A-3CE97796841D}" dt="2020-05-14T17:33:03.944" v="146" actId="2696"/>
          <pc:sldLayoutMkLst>
            <pc:docMk/>
            <pc:sldMasterMk cId="0" sldId="2147483648"/>
            <pc:sldLayoutMk cId="1404730390" sldId="2147483737"/>
          </pc:sldLayoutMkLst>
        </pc:sldLayoutChg>
        <pc:sldLayoutChg chg="del">
          <pc:chgData name="Khattab, Sherif" userId="c83b1e15-36f3-4f46-aceb-05aac24c545e" providerId="ADAL" clId="{2ADE63E9-E2C9-7246-9E3A-3CE97796841D}" dt="2020-05-14T17:33:03.936" v="145" actId="2696"/>
          <pc:sldLayoutMkLst>
            <pc:docMk/>
            <pc:sldMasterMk cId="0" sldId="2147483648"/>
            <pc:sldLayoutMk cId="2602697234" sldId="2147483738"/>
          </pc:sldLayoutMkLst>
        </pc:sldLayoutChg>
        <pc:sldLayoutChg chg="del">
          <pc:chgData name="Khattab, Sherif" userId="c83b1e15-36f3-4f46-aceb-05aac24c545e" providerId="ADAL" clId="{2ADE63E9-E2C9-7246-9E3A-3CE97796841D}" dt="2020-05-14T17:33:03.927" v="144" actId="2696"/>
          <pc:sldLayoutMkLst>
            <pc:docMk/>
            <pc:sldMasterMk cId="0" sldId="2147483648"/>
            <pc:sldLayoutMk cId="1603948302" sldId="2147483739"/>
          </pc:sldLayoutMkLst>
        </pc:sldLayoutChg>
        <pc:sldLayoutChg chg="del">
          <pc:chgData name="Khattab, Sherif" userId="c83b1e15-36f3-4f46-aceb-05aac24c545e" providerId="ADAL" clId="{2ADE63E9-E2C9-7246-9E3A-3CE97796841D}" dt="2020-05-14T17:33:03.919" v="143" actId="2696"/>
          <pc:sldLayoutMkLst>
            <pc:docMk/>
            <pc:sldMasterMk cId="0" sldId="2147483648"/>
            <pc:sldLayoutMk cId="1795622570" sldId="2147483740"/>
          </pc:sldLayoutMkLst>
        </pc:sldLayoutChg>
        <pc:sldLayoutChg chg="del">
          <pc:chgData name="Khattab, Sherif" userId="c83b1e15-36f3-4f46-aceb-05aac24c545e" providerId="ADAL" clId="{2ADE63E9-E2C9-7246-9E3A-3CE97796841D}" dt="2020-05-14T17:33:03.911" v="142" actId="2696"/>
          <pc:sldLayoutMkLst>
            <pc:docMk/>
            <pc:sldMasterMk cId="0" sldId="2147483648"/>
            <pc:sldLayoutMk cId="1939396029" sldId="2147483741"/>
          </pc:sldLayoutMkLst>
        </pc:sldLayoutChg>
        <pc:sldLayoutChg chg="del">
          <pc:chgData name="Khattab, Sherif" userId="c83b1e15-36f3-4f46-aceb-05aac24c545e" providerId="ADAL" clId="{2ADE63E9-E2C9-7246-9E3A-3CE97796841D}" dt="2020-05-14T17:33:03.902" v="141" actId="2696"/>
          <pc:sldLayoutMkLst>
            <pc:docMk/>
            <pc:sldMasterMk cId="0" sldId="2147483648"/>
            <pc:sldLayoutMk cId="1803011769" sldId="2147483742"/>
          </pc:sldLayoutMkLst>
        </pc:sldLayoutChg>
        <pc:sldLayoutChg chg="del">
          <pc:chgData name="Khattab, Sherif" userId="c83b1e15-36f3-4f46-aceb-05aac24c545e" providerId="ADAL" clId="{2ADE63E9-E2C9-7246-9E3A-3CE97796841D}" dt="2020-05-14T17:33:03.894" v="140" actId="2696"/>
          <pc:sldLayoutMkLst>
            <pc:docMk/>
            <pc:sldMasterMk cId="0" sldId="2147483648"/>
            <pc:sldLayoutMk cId="1159562957" sldId="2147483743"/>
          </pc:sldLayoutMkLst>
        </pc:sldLayoutChg>
        <pc:sldLayoutChg chg="del">
          <pc:chgData name="Khattab, Sherif" userId="c83b1e15-36f3-4f46-aceb-05aac24c545e" providerId="ADAL" clId="{2ADE63E9-E2C9-7246-9E3A-3CE97796841D}" dt="2020-05-14T17:33:03.886" v="139" actId="2696"/>
          <pc:sldLayoutMkLst>
            <pc:docMk/>
            <pc:sldMasterMk cId="0" sldId="2147483648"/>
            <pc:sldLayoutMk cId="1278813586" sldId="2147483744"/>
          </pc:sldLayoutMkLst>
        </pc:sldLayoutChg>
        <pc:sldLayoutChg chg="del">
          <pc:chgData name="Khattab, Sherif" userId="c83b1e15-36f3-4f46-aceb-05aac24c545e" providerId="ADAL" clId="{2ADE63E9-E2C9-7246-9E3A-3CE97796841D}" dt="2020-05-14T17:33:03.877" v="138" actId="2696"/>
          <pc:sldLayoutMkLst>
            <pc:docMk/>
            <pc:sldMasterMk cId="0" sldId="2147483648"/>
            <pc:sldLayoutMk cId="2999496241" sldId="2147483746"/>
          </pc:sldLayoutMkLst>
        </pc:sldLayoutChg>
        <pc:sldLayoutChg chg="del">
          <pc:chgData name="Khattab, Sherif" userId="c83b1e15-36f3-4f46-aceb-05aac24c545e" providerId="ADAL" clId="{2ADE63E9-E2C9-7246-9E3A-3CE97796841D}" dt="2020-05-14T17:33:03.867" v="137" actId="2696"/>
          <pc:sldLayoutMkLst>
            <pc:docMk/>
            <pc:sldMasterMk cId="0" sldId="2147483648"/>
            <pc:sldLayoutMk cId="451071923" sldId="2147483747"/>
          </pc:sldLayoutMkLst>
        </pc:sldLayoutChg>
        <pc:sldLayoutChg chg="del">
          <pc:chgData name="Khattab, Sherif" userId="c83b1e15-36f3-4f46-aceb-05aac24c545e" providerId="ADAL" clId="{2ADE63E9-E2C9-7246-9E3A-3CE97796841D}" dt="2020-05-14T17:33:03.857" v="136" actId="2696"/>
          <pc:sldLayoutMkLst>
            <pc:docMk/>
            <pc:sldMasterMk cId="0" sldId="2147483648"/>
            <pc:sldLayoutMk cId="3305184107" sldId="2147483748"/>
          </pc:sldLayoutMkLst>
        </pc:sldLayoutChg>
        <pc:sldLayoutChg chg="del">
          <pc:chgData name="Khattab, Sherif" userId="c83b1e15-36f3-4f46-aceb-05aac24c545e" providerId="ADAL" clId="{2ADE63E9-E2C9-7246-9E3A-3CE97796841D}" dt="2020-05-14T17:33:03.848" v="135" actId="2696"/>
          <pc:sldLayoutMkLst>
            <pc:docMk/>
            <pc:sldMasterMk cId="0" sldId="2147483648"/>
            <pc:sldLayoutMk cId="564874526" sldId="2147483749"/>
          </pc:sldLayoutMkLst>
        </pc:sldLayoutChg>
        <pc:sldLayoutChg chg="del">
          <pc:chgData name="Khattab, Sherif" userId="c83b1e15-36f3-4f46-aceb-05aac24c545e" providerId="ADAL" clId="{2ADE63E9-E2C9-7246-9E3A-3CE97796841D}" dt="2020-05-14T17:33:03.839" v="134" actId="2696"/>
          <pc:sldLayoutMkLst>
            <pc:docMk/>
            <pc:sldMasterMk cId="0" sldId="2147483648"/>
            <pc:sldLayoutMk cId="1136361707" sldId="2147483750"/>
          </pc:sldLayoutMkLst>
        </pc:sldLayoutChg>
        <pc:sldLayoutChg chg="del">
          <pc:chgData name="Khattab, Sherif" userId="c83b1e15-36f3-4f46-aceb-05aac24c545e" providerId="ADAL" clId="{2ADE63E9-E2C9-7246-9E3A-3CE97796841D}" dt="2020-05-14T17:33:03.829" v="133" actId="2696"/>
          <pc:sldLayoutMkLst>
            <pc:docMk/>
            <pc:sldMasterMk cId="0" sldId="2147483648"/>
            <pc:sldLayoutMk cId="432095624" sldId="2147483751"/>
          </pc:sldLayoutMkLst>
        </pc:sldLayoutChg>
      </pc:sldMasterChg>
    </pc:docChg>
  </pc:docChgLst>
  <pc:docChgLst>
    <pc:chgData name="Khattab, Sherif" userId="c83b1e15-36f3-4f46-aceb-05aac24c545e" providerId="ADAL" clId="{22E6AB55-2CB0-E947-9261-E6684A6DE3C7}"/>
    <pc:docChg chg="modSld">
      <pc:chgData name="Khattab, Sherif" userId="c83b1e15-36f3-4f46-aceb-05aac24c545e" providerId="ADAL" clId="{22E6AB55-2CB0-E947-9261-E6684A6DE3C7}" dt="2021-09-01T06:21:01.208" v="0"/>
      <pc:docMkLst>
        <pc:docMk/>
      </pc:docMkLst>
      <pc:sldChg chg="modSp">
        <pc:chgData name="Khattab, Sherif" userId="c83b1e15-36f3-4f46-aceb-05aac24c545e" providerId="ADAL" clId="{22E6AB55-2CB0-E947-9261-E6684A6DE3C7}" dt="2021-09-01T06:21:01.208" v="0"/>
        <pc:sldMkLst>
          <pc:docMk/>
          <pc:sldMk cId="1330366002" sldId="454"/>
        </pc:sldMkLst>
        <pc:spChg chg="mod">
          <ac:chgData name="Khattab, Sherif" userId="c83b1e15-36f3-4f46-aceb-05aac24c545e" providerId="ADAL" clId="{22E6AB55-2CB0-E947-9261-E6684A6DE3C7}" dt="2021-09-01T06:21:01.208" v="0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Sherif Khattab" userId="c83b1e15-36f3-4f46-aceb-05aac24c545e" providerId="ADAL" clId="{40561216-C3B6-4E03-B696-C2E8E46E1565}"/>
    <pc:docChg chg="undo custSel addSld delSld modSld">
      <pc:chgData name="Sherif Khattab" userId="c83b1e15-36f3-4f46-aceb-05aac24c545e" providerId="ADAL" clId="{40561216-C3B6-4E03-B696-C2E8E46E1565}" dt="2021-03-02T15:13:19.771" v="893"/>
      <pc:docMkLst>
        <pc:docMk/>
      </pc:docMkLst>
      <pc:sldChg chg="addSp delSp modSp del mod modAnim">
        <pc:chgData name="Sherif Khattab" userId="c83b1e15-36f3-4f46-aceb-05aac24c545e" providerId="ADAL" clId="{40561216-C3B6-4E03-B696-C2E8E46E1565}" dt="2021-03-02T14:56:46.899" v="570" actId="47"/>
        <pc:sldMkLst>
          <pc:docMk/>
          <pc:sldMk cId="1642669177" sldId="482"/>
        </pc:sldMkLst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8" creationId="{3C4A6727-32FC-4B6E-8839-50A9283C7CB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9" creationId="{5B0D4E68-2C6A-4115-B8B4-3F23A7563CC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0" creationId="{23C51AC1-A4A7-4583-8E50-C54565D1E5F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1" creationId="{B57E568C-5AE9-4962-B8C4-DC596E40EC62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2" creationId="{C9DCE7ED-DF90-4E6B-97CC-BE7F3361A46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3" creationId="{479F991E-FA6F-4E4D-8668-C063263A5DD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4" creationId="{120BDFD9-CA39-4664-AEB1-EC1B2A283A5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5" creationId="{E32AF455-9778-4300-A54B-D8230CFD846F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6" creationId="{C50219A6-A354-47D3-905A-873016D4B6B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7" creationId="{C96FC6F9-90B8-4F77-B794-6D306C85A94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8" creationId="{459D6B84-CB2F-4F44-B803-EFDC21DB6A0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9" creationId="{3654DA2D-A7EA-4B8F-AA92-84A4D475BAC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0" creationId="{4D512B37-8708-4B06-9892-F67047166C4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1" creationId="{BBD64ED2-DEF4-4C2B-9DD0-1DA9A1A9B285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2" creationId="{58AD9EA9-B1E2-423F-B7EC-EE56A423BD43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3" creationId="{C12947CA-60AD-4AE3-9ED8-15D4CA5B921A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4" creationId="{648AB672-9223-4BC9-BA72-FF06CF9954D6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5" creationId="{CB6570D5-7FFB-41F1-B25E-8F542CDC8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6" creationId="{3A2E428F-DEF7-42C2-9D04-8B86D2681E5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7" creationId="{4C301AE9-6627-4861-B87A-F94EC34AE36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8" creationId="{66F458D7-5FB9-4FE3-A4E7-2E63BC102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9" creationId="{E79B1A94-B238-4AF1-89BA-84FC7FBB40B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0" creationId="{B985648F-AE51-4363-AA3A-F053B0691BDE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1" creationId="{8B85B5CA-4A3F-4AE2-A32F-10235DB199B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2" creationId="{7359D72A-AA2C-438C-949B-864F65B3E32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3" creationId="{8A117133-27B4-4274-A636-13290DEBBFA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2" creationId="{5FEE084E-FD52-4ACC-AED2-E7C387D9FED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8" creationId="{963CCEB4-F635-48A8-ADF1-11CBB6C5850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88" creationId="{CA54992E-8ACD-4E7B-9135-F966AEBB647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08" creationId="{1E960CC0-9687-4340-8C97-B0E972AD081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18" creationId="{F884A57F-E7AF-4C45-B711-4DDD6F05A00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42" creationId="{508CFE1F-E02E-48A6-8898-46786F22BB1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66" creationId="{1FF3E257-A51B-47A5-BABF-BE9ADFC5FE8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84" creationId="{8D223A74-475D-4FA1-86C9-34089897D59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04" creationId="{23F623B8-CEDA-48DE-9390-5C95E3D78206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32" creationId="{DE17B8B4-CBF8-4BE3-9764-4DD71EE6B47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42" creationId="{6316BB7D-729E-4F02-8617-EE8A8E54F842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50" creationId="{6C50C496-3520-4C65-9C67-D105EC28288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72" creationId="{2B3BAB1B-A732-4266-B5F1-E9E1C67DC67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98" creationId="{635F473B-AB0D-4662-A7ED-A9684EEC9C4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26" creationId="{AF543F3C-72EB-44D4-B21B-FE0CDED77D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52" creationId="{9EDDECA9-DCD0-4718-9091-E530CB3CEC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72" creationId="{74A3491A-33BE-4BB0-A804-8C85D3C61F7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96" creationId="{E0422BF5-7ED2-4624-B963-DBE66660FE6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02" creationId="{62DC192D-1C9F-488C-B1D1-4EF7383CD2EE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30" creationId="{C1887017-F502-479A-87AD-ED83E5E2AFF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48" creationId="{DD654607-0C6D-4708-94A3-430DF13D9DB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68" creationId="{4ECB34BE-C7D8-49A4-BB4C-1218E632B0B3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84" creationId="{D7D1543A-8FC2-49EA-A6FA-5CE465ECB01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00" creationId="{1CE6EFEE-0BD4-4C4E-82C7-DE6619D2200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28" creationId="{D35EFFDB-F9E8-485B-8D60-BB05B7674C2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60" creationId="{603DBE5B-3588-446D-A34A-7AE3A81A57EB}"/>
          </ac:spMkLst>
        </pc:spChg>
        <pc:spChg chg="mod">
          <ac:chgData name="Sherif Khattab" userId="c83b1e15-36f3-4f46-aceb-05aac24c545e" providerId="ADAL" clId="{40561216-C3B6-4E03-B696-C2E8E46E1565}" dt="2021-03-02T14:48:30.524" v="1" actId="14100"/>
          <ac:spMkLst>
            <pc:docMk/>
            <pc:sldMk cId="1642669177" sldId="482"/>
            <ac:spMk id="23553" creationId="{E59624D1-FEEB-4340-9651-13DD586B53A9}"/>
          </ac:spMkLst>
        </pc:spChg>
        <pc:grpChg chg="add mod">
          <ac:chgData name="Sherif Khattab" userId="c83b1e15-36f3-4f46-aceb-05aac24c545e" providerId="ADAL" clId="{40561216-C3B6-4E03-B696-C2E8E46E1565}" dt="2021-03-02T14:48:32.802" v="2" actId="1076"/>
          <ac:grpSpMkLst>
            <pc:docMk/>
            <pc:sldMk cId="1642669177" sldId="482"/>
            <ac:grpSpMk id="7" creationId="{9D063597-4DF2-43D9-810E-02E259045F84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37" creationId="{5C5E6630-A71F-4462-B21C-5DBBDF9F36F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43" creationId="{64ACEE2B-3841-46E4-82CC-8EAF3E2D2EC8}"/>
          </ac:grpSpMkLst>
        </pc:grpChg>
        <pc:grpChg chg="del mod">
          <ac:chgData name="Sherif Khattab" userId="c83b1e15-36f3-4f46-aceb-05aac24c545e" providerId="ADAL" clId="{40561216-C3B6-4E03-B696-C2E8E46E1565}" dt="2021-03-02T14:49:23.972" v="30"/>
          <ac:grpSpMkLst>
            <pc:docMk/>
            <pc:sldMk cId="1642669177" sldId="482"/>
            <ac:grpSpMk id="52" creationId="{03F847D2-9998-4D4A-83B5-558B29E6FE7D}"/>
          </ac:grpSpMkLst>
        </pc:grpChg>
        <pc:grpChg chg="del mod">
          <ac:chgData name="Sherif Khattab" userId="c83b1e15-36f3-4f46-aceb-05aac24c545e" providerId="ADAL" clId="{40561216-C3B6-4E03-B696-C2E8E46E1565}" dt="2021-03-02T14:49:26.674" v="33"/>
          <ac:grpSpMkLst>
            <pc:docMk/>
            <pc:sldMk cId="1642669177" sldId="482"/>
            <ac:grpSpMk id="57" creationId="{7CCEBED9-D5BA-4BAB-9745-5B9D065CC21C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60" creationId="{299A370B-231C-492A-AA2C-1A90B690CB20}"/>
          </ac:grpSpMkLst>
        </pc:grpChg>
        <pc:grpChg chg="del mod">
          <ac:chgData name="Sherif Khattab" userId="c83b1e15-36f3-4f46-aceb-05aac24c545e" providerId="ADAL" clId="{40561216-C3B6-4E03-B696-C2E8E46E1565}" dt="2021-03-02T14:49:40.034" v="45"/>
          <ac:grpSpMkLst>
            <pc:docMk/>
            <pc:sldMk cId="1642669177" sldId="482"/>
            <ac:grpSpMk id="23557" creationId="{30CDDE6A-E1C2-49F0-A660-FE0076DC4D00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3" creationId="{AC28B53D-FD2F-40CB-9492-D3793488E0D3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6" creationId="{256BACDF-5B11-4577-B9D6-05A6755AA75C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73" creationId="{0F64A90B-D554-473A-88FF-D0C4ADEDE474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575" creationId="{3BD4BAD2-0AB9-4D8F-A8BA-FC730CBB3ACF}"/>
          </ac:grpSpMkLst>
        </pc:grpChg>
        <pc:grpChg chg="del mod">
          <ac:chgData name="Sherif Khattab" userId="c83b1e15-36f3-4f46-aceb-05aac24c545e" providerId="ADAL" clId="{40561216-C3B6-4E03-B696-C2E8E46E1565}" dt="2021-03-02T14:50:08.805" v="70"/>
          <ac:grpSpMkLst>
            <pc:docMk/>
            <pc:sldMk cId="1642669177" sldId="482"/>
            <ac:grpSpMk id="23582" creationId="{45683F89-CB78-428D-AE2A-8EC869ACC4E0}"/>
          </ac:grpSpMkLst>
        </pc:grpChg>
        <pc:grpChg chg="del mod">
          <ac:chgData name="Sherif Khattab" userId="c83b1e15-36f3-4f46-aceb-05aac24c545e" providerId="ADAL" clId="{40561216-C3B6-4E03-B696-C2E8E46E1565}" dt="2021-03-02T14:50:11.212" v="74"/>
          <ac:grpSpMkLst>
            <pc:docMk/>
            <pc:sldMk cId="1642669177" sldId="482"/>
            <ac:grpSpMk id="23588" creationId="{5DBC73D8-D40A-4203-A37D-995A84713B4D}"/>
          </ac:grpSpMkLst>
        </pc:grpChg>
        <pc:grpChg chg="del mod">
          <ac:chgData name="Sherif Khattab" userId="c83b1e15-36f3-4f46-aceb-05aac24c545e" providerId="ADAL" clId="{40561216-C3B6-4E03-B696-C2E8E46E1565}" dt="2021-03-02T14:50:18.651" v="82"/>
          <ac:grpSpMkLst>
            <pc:docMk/>
            <pc:sldMk cId="1642669177" sldId="482"/>
            <ac:grpSpMk id="23592" creationId="{DED82D75-D3AD-465D-80F4-369CE1516C08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00" creationId="{1F6D9E66-98F5-4979-976C-12666259C12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23607" creationId="{7B679F12-BB47-4954-9CE8-81957345F38C}"/>
          </ac:grpSpMkLst>
        </pc:grpChg>
        <pc:grpChg chg="del mod">
          <ac:chgData name="Sherif Khattab" userId="c83b1e15-36f3-4f46-aceb-05aac24c545e" providerId="ADAL" clId="{40561216-C3B6-4E03-B696-C2E8E46E1565}" dt="2021-03-02T14:50:32.326" v="105"/>
          <ac:grpSpMkLst>
            <pc:docMk/>
            <pc:sldMk cId="1642669177" sldId="482"/>
            <ac:grpSpMk id="23617" creationId="{6495A84A-B76F-45A4-8149-34298559ABFF}"/>
          </ac:grpSpMkLst>
        </pc:grpChg>
        <pc:grpChg chg="del mod">
          <ac:chgData name="Sherif Khattab" userId="c83b1e15-36f3-4f46-aceb-05aac24c545e" providerId="ADAL" clId="{40561216-C3B6-4E03-B696-C2E8E46E1565}" dt="2021-03-02T14:50:34.094" v="109"/>
          <ac:grpSpMkLst>
            <pc:docMk/>
            <pc:sldMk cId="1642669177" sldId="482"/>
            <ac:grpSpMk id="23623" creationId="{533193A7-CE2E-43C5-9E4C-DCDDB06D168C}"/>
          </ac:grpSpMkLst>
        </pc:grpChg>
        <pc:grpChg chg="del mod">
          <ac:chgData name="Sherif Khattab" userId="c83b1e15-36f3-4f46-aceb-05aac24c545e" providerId="ADAL" clId="{40561216-C3B6-4E03-B696-C2E8E46E1565}" dt="2021-03-02T14:50:41.731" v="115"/>
          <ac:grpSpMkLst>
            <pc:docMk/>
            <pc:sldMk cId="1642669177" sldId="482"/>
            <ac:grpSpMk id="23627" creationId="{53FF4B77-0563-48B4-B095-673B5611ADAA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633" creationId="{3A0D4798-C2AF-42BF-8973-C860F2406DAF}"/>
          </ac:grpSpMkLst>
        </pc:grpChg>
        <pc:grpChg chg="del mod">
          <ac:chgData name="Sherif Khattab" userId="c83b1e15-36f3-4f46-aceb-05aac24c545e" providerId="ADAL" clId="{40561216-C3B6-4E03-B696-C2E8E46E1565}" dt="2021-03-02T14:50:52.032" v="135"/>
          <ac:grpSpMkLst>
            <pc:docMk/>
            <pc:sldMk cId="1642669177" sldId="482"/>
            <ac:grpSpMk id="23647" creationId="{3BB242B4-0D27-4F5F-9E5D-2571A49521CE}"/>
          </ac:grpSpMkLst>
        </pc:grpChg>
        <pc:grpChg chg="del mod">
          <ac:chgData name="Sherif Khattab" userId="c83b1e15-36f3-4f46-aceb-05aac24c545e" providerId="ADAL" clId="{40561216-C3B6-4E03-B696-C2E8E46E1565}" dt="2021-03-02T14:50:54.928" v="141"/>
          <ac:grpSpMkLst>
            <pc:docMk/>
            <pc:sldMk cId="1642669177" sldId="482"/>
            <ac:grpSpMk id="23653" creationId="{E80EEC71-3A98-4D5E-B550-86B6A69BE4E1}"/>
          </ac:grpSpMkLst>
        </pc:grpChg>
        <pc:grpChg chg="del mod">
          <ac:chgData name="Sherif Khattab" userId="c83b1e15-36f3-4f46-aceb-05aac24c545e" providerId="ADAL" clId="{40561216-C3B6-4E03-B696-C2E8E46E1565}" dt="2021-03-02T14:50:56.969" v="144"/>
          <ac:grpSpMkLst>
            <pc:docMk/>
            <pc:sldMk cId="1642669177" sldId="482"/>
            <ac:grpSpMk id="23659" creationId="{20B5ECFB-E2D0-44FD-BF8D-2E0FB7F6E966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62" creationId="{51857162-BD58-46FC-B6C9-F2C41B757435}"/>
          </ac:grpSpMkLst>
        </pc:grpChg>
        <pc:grpChg chg="del mod">
          <ac:chgData name="Sherif Khattab" userId="c83b1e15-36f3-4f46-aceb-05aac24c545e" providerId="ADAL" clId="{40561216-C3B6-4E03-B696-C2E8E46E1565}" dt="2021-03-02T14:51:03.319" v="154"/>
          <ac:grpSpMkLst>
            <pc:docMk/>
            <pc:sldMk cId="1642669177" sldId="482"/>
            <ac:grpSpMk id="23669" creationId="{4E439A5E-92E5-4432-AC2D-2007D3057ABE}"/>
          </ac:grpSpMkLst>
        </pc:grpChg>
        <pc:grpChg chg="mod">
          <ac:chgData name="Sherif Khattab" userId="c83b1e15-36f3-4f46-aceb-05aac24c545e" providerId="ADAL" clId="{40561216-C3B6-4E03-B696-C2E8E46E1565}" dt="2021-03-02T14:51:14.177" v="156" actId="1076"/>
          <ac:grpSpMkLst>
            <pc:docMk/>
            <pc:sldMk cId="1642669177" sldId="482"/>
            <ac:grpSpMk id="23672" creationId="{D3B42BF9-8198-43FC-B7E5-062D26193C4A}"/>
          </ac:grpSpMkLst>
        </pc:grpChg>
        <pc:graphicFrameChg chg="del mod">
          <ac:chgData name="Sherif Khattab" userId="c83b1e15-36f3-4f46-aceb-05aac24c545e" providerId="ADAL" clId="{40561216-C3B6-4E03-B696-C2E8E46E1565}" dt="2021-03-02T14:51:06.862" v="155" actId="478"/>
          <ac:graphicFrameMkLst>
            <pc:docMk/>
            <pc:sldMk cId="1642669177" sldId="482"/>
            <ac:graphicFrameMk id="23555" creationId="{72BCA54F-0328-4938-A740-EE2040664901}"/>
          </ac:graphicFrameMkLst>
        </pc:graphicFrame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" creationId="{B0FBBC0D-35B9-448B-9D52-F9702601D9E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" creationId="{1334F479-0557-4560-B3CA-54D487BC16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" creationId="{C77C32EE-2731-421E-9672-5A63D6E9F53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4" creationId="{76F4BB3E-F0E4-42AA-ACB1-D0A6A3746F2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5" creationId="{BB1041F6-9E9F-4186-AC93-4372635DAB2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6" creationId="{FBD4DC2C-2A69-4F9C-9FD0-0A2D83A1703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8" creationId="{08DD68F7-523C-4437-9949-BFD6B8B320B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9" creationId="{6B907EBB-5700-4291-BB4C-D8877DB4FFC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0" creationId="{D1405003-6795-43E1-B78F-70DFA34AAA5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1" creationId="{E5C63D8D-A5A2-4ECA-9233-25A9BB4111B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2" creationId="{DA8E3D6B-1BC0-4231-B0D7-7B8A4360DEC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4" creationId="{19C19232-5340-48E5-9ED6-62DEBBCE121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5" creationId="{D1B4E85F-AC34-40C2-82B7-32CDF26E2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6" creationId="{E6BF4D18-EC16-4386-BB86-4E44BAF7C0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7" creationId="{02569F11-2943-4F04-87BA-CA8732D937C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8" creationId="{B58E1670-F3F7-4DFE-AF3D-056FDA78531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9" creationId="{19257841-2019-40BC-AD69-87A73EC0948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0" creationId="{26C81269-5964-499B-83AC-4B4F3ECF46D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1" creationId="{20368D2C-01B3-405E-89B9-A7788F5F56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3" creationId="{4B0B24DC-2DC7-4C85-8BDA-CB5171C185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4" creationId="{FAA76FFB-4F7B-44CF-9E3F-7D873ACD011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5" creationId="{2A509FA3-B322-44A6-A5B7-3B6A64FF271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6" creationId="{9FB1D72E-EF06-4758-9CAE-0C2AFAB761B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8" creationId="{AD54C535-8A13-4466-B936-FDE4EE0D13A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1" creationId="{3873DDFB-3276-4A9C-A452-0E255D449AE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2" creationId="{6CA89F45-C596-4B44-8218-2E80CDFD9AC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3" creationId="{C0DC48F3-13CB-48CD-943B-D376DED3D45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2" creationId="{AD02388C-420C-4C10-A5B7-33825C4777B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56" creationId="{B63716A9-A45C-49C7-8CC0-3310F6B827F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8" creationId="{12438C2F-B2BE-423F-8FB0-A8B24276F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9" creationId="{63236EA0-8781-4E1D-ACC7-D2AB2BA2975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0" creationId="{8296C127-E688-4138-8B46-A545AA74759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1" creationId="{27B15F83-7325-42D6-B559-2D057C3A0C3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2" creationId="{41609FE5-F416-4C74-A5D0-5EFA0CF8EF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4" creationId="{0479C8AE-E53D-4F3D-9A1F-0B3B4EF8E4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5" creationId="{7EA1AC65-0991-4EAD-9289-5B6967D4C6A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7" creationId="{B964468F-11D4-4449-BD5D-D276B04321B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8" creationId="{B0D8423F-0857-4468-8FB1-850C348CC06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9" creationId="{E089F2E3-45EA-486B-A260-E766EB2A025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0" creationId="{C315644A-BBCC-4823-9005-14F1A7FDE1C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1" creationId="{4A65A549-A8AD-4542-8C89-6269FF5866D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2" creationId="{B9C4A1FB-67E2-4BED-9908-CDD670C3D0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4" creationId="{5080E0A9-56D7-4D4F-A195-E284339CA1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6" creationId="{D0BE1369-00A5-44C7-8452-53D1B39882E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7" creationId="{43BAB690-6EB8-4D2F-9260-3E735FEB4B2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8" creationId="{83315C3A-A95B-42AC-9D6D-979EB8D173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9" creationId="{E04171F8-E595-4689-B13C-72E0E4EF497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0" creationId="{E8FD612D-4AE1-407E-90A1-CE8B0F7F65A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1" creationId="{C8D3D5B6-B190-475B-BF38-91CC60C733F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3" creationId="{EC8BF6A4-0F25-47DF-8764-D97275EAA47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4" creationId="{57D69971-0B46-4623-8A6B-3B3C85BCFF6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5" creationId="{F8FC187E-9EB1-4A50-98B4-0870732825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6" creationId="{1AFE1D24-554E-45CD-A400-2E8FC12D5A0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7" creationId="{FE9728E1-CAAA-43DC-B604-C9D45BF1646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9" creationId="{0A0BC15D-6427-44BD-B8C5-2F74D103D23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0" creationId="{761307AF-16E1-4780-B3AC-E42AB02AF57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1" creationId="{800D8CDC-FCE4-4FC1-B795-A774356CBB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3" creationId="{F6F54656-A8DD-4BC4-B253-D21DE17A2BD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4" creationId="{78465BA3-A56F-46C3-84B4-E748C9D8C4F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5" creationId="{3413CC97-C44F-4613-A28F-BFAE2FF5B56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6" creationId="{000CE992-2847-4DC1-8887-BD414802BB1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7" creationId="{CD3FC1F9-0F83-44E8-9E65-5863FD267F26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8" creationId="{B74EE29C-272C-451D-824C-389F652DD6A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9" creationId="{C42E0A56-A1DA-4DCB-B2B6-5DACFFE47D8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1" creationId="{4600B491-531D-4F6E-984B-B178D34304D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2" creationId="{8590EC06-81B8-4E62-AD56-2D9C619CB4E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3" creationId="{03F7B552-AE73-4E25-8F31-904011C9E0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4" creationId="{3FC31064-F965-406B-A00C-AB8E71B83EE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5" creationId="{BA80DF44-2335-4B14-BC94-240A38AC9B9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6" creationId="{7177B574-128A-4148-8516-BF3A12E8EF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08" creationId="{BA6A7D11-EF81-45BF-AA2C-83A7517795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9" creationId="{F2CCC1AD-B6A2-4AE2-B407-C08CF661422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0" creationId="{3E34209D-E281-4CD5-914A-A4533596149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1" creationId="{B7A2D2D7-D75E-428C-95C6-00440C5C943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2" creationId="{26AF0E91-A159-4BC6-BCB4-C91EF1ED0E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3" creationId="{2469BD39-75EF-494D-8C4E-A483A92377E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4" creationId="{E97D3BC2-502B-4A90-8A64-126AA52F761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5" creationId="{2B0D0797-9EEE-4D91-AF8D-E8FBFB4E297B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2" creationId="{4D4EAF63-EE39-4E18-9659-6169D13CA5C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4" creationId="{D419C405-99F4-4F0D-9F98-C40C001FA05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5" creationId="{A9DB4019-7694-44E2-A1C8-EF5452E86B1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2" creationId="{0F2CE510-9FBD-49AC-8B30-FD52B2C9709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4" creationId="{39367AD8-5239-461A-8039-12F379453AF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2" creationId="{584289BE-C536-48B0-A5C3-93147F9B5CF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6" creationId="{87B366E5-7624-47F3-A592-581796E1295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8" creationId="{3F89BC67-AB21-4050-9493-6CA93740F5F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2" creationId="{097A411A-2F8F-4EDF-A93C-A1916E46CE5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4" creationId="{0CDA8FA7-3F42-425F-B69F-09FE422E6C2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5" creationId="{74C0E38C-8C81-4F69-B2AF-AD53E6E6D9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6" creationId="{85585060-B696-4403-8C88-50A6053DBD0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7" creationId="{9236DFEA-42B0-4A18-8DB8-43023CBA1AAF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8" creationId="{BE3E7B86-3514-4C72-91AF-4648475E24F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0" creationId="{EB9F504E-52DF-4A05-AB88-BDF5876CA8B9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1" creationId="{22A791CB-A7E4-4BA6-AF2C-BA61BDCB17CE}"/>
          </ac:inkMkLst>
        </pc:inkChg>
        <pc:cxnChg chg="add del mod">
          <ac:chgData name="Sherif Khattab" userId="c83b1e15-36f3-4f46-aceb-05aac24c545e" providerId="ADAL" clId="{40561216-C3B6-4E03-B696-C2E8E46E1565}" dt="2021-03-02T14:52:00.094" v="159" actId="34122"/>
          <ac:cxnSpMkLst>
            <pc:docMk/>
            <pc:sldMk cId="1642669177" sldId="482"/>
            <ac:cxnSpMk id="666" creationId="{29D678B6-6D48-40BD-A84F-9B6103379C4D}"/>
          </ac:cxnSpMkLst>
        </pc:cxnChg>
      </pc:sldChg>
      <pc:sldChg chg="addSp delSp modSp mod">
        <pc:chgData name="Sherif Khattab" userId="c83b1e15-36f3-4f46-aceb-05aac24c545e" providerId="ADAL" clId="{40561216-C3B6-4E03-B696-C2E8E46E1565}" dt="2021-03-02T15:13:19.771" v="893"/>
        <pc:sldMkLst>
          <pc:docMk/>
          <pc:sldMk cId="4132993662" sldId="489"/>
        </pc:sldMkLst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8" creationId="{CAB042AE-98C1-400E-B423-20D8D707D237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9" creationId="{73418648-4979-4466-8AE8-DBFFDC5D23B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0" creationId="{B1803630-81EE-4F64-9882-5987946DB95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1" creationId="{401C1746-3764-4B33-882F-E558CBCCDC3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2" creationId="{DE6591BD-77DB-4F82-9D13-C29C942B92B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3" creationId="{9BDECD37-0CC0-4736-9A73-17E65613B88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4" creationId="{4FF7ED4C-ACCF-4519-9C56-D2D7142F030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5" creationId="{5207F92D-B0E2-448A-8842-D7E26F27085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6" creationId="{3E7E6D2D-AB4B-4585-8AE8-489A10938A9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7" creationId="{10E7E12F-09B2-46F3-A9C1-5353EB580CC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8" creationId="{A1ED810C-1E3C-4317-AFF5-ABA39FC0899D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9" creationId="{D40D39A2-B4BF-46CD-8983-C479A0BEDD6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0" creationId="{B9AEC8A2-D0E3-460B-B7A5-CE3C785868B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1" creationId="{9650DCF7-0552-4A49-8A72-87C916F2275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2" creationId="{3E7530EF-F703-4EAC-B002-67202E5BEA0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3" creationId="{468F3957-BF2C-48D2-8415-A80CEAA59DDA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4" creationId="{0D45C954-0D7B-400A-B94A-1DC9BA2D8A6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5" creationId="{EA98F8BC-3AB5-4D06-A661-BBFC6F6065F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6" creationId="{98BD16B3-789C-4439-B933-C45C5EF4E9F6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7" creationId="{39361E45-B43C-4090-9354-9CC2369717A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8" creationId="{0016E7CF-1DB0-41AF-9B71-F6FBA33D01E1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9" creationId="{D76498C0-82CB-445D-AB79-B8C80C07F99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0" creationId="{AB5D9E14-7061-4666-8D39-D40BAACC456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1" creationId="{E20AF19B-EDB4-48FC-8DC7-A56F0FF800F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2" creationId="{210A0309-6F6D-4AC9-ACD6-DBD8542B23C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3" creationId="{879B22C4-BDDB-4128-A69B-DC5B8744A4A3}"/>
          </ac:spMkLst>
        </pc:spChg>
        <pc:spChg chg="mod">
          <ac:chgData name="Sherif Khattab" userId="c83b1e15-36f3-4f46-aceb-05aac24c545e" providerId="ADAL" clId="{40561216-C3B6-4E03-B696-C2E8E46E1565}" dt="2021-03-02T15:00:40.480" v="668" actId="14100"/>
          <ac:spMkLst>
            <pc:docMk/>
            <pc:sldMk cId="4132993662" sldId="489"/>
            <ac:spMk id="30722" creationId="{33C3E8B9-1772-47B4-9411-185F126423BA}"/>
          </ac:spMkLst>
        </pc:spChg>
        <pc:grpChg chg="add mod">
          <ac:chgData name="Sherif Khattab" userId="c83b1e15-36f3-4f46-aceb-05aac24c545e" providerId="ADAL" clId="{40561216-C3B6-4E03-B696-C2E8E46E1565}" dt="2021-03-02T15:11:44.086" v="787" actId="1076"/>
          <ac:grpSpMkLst>
            <pc:docMk/>
            <pc:sldMk cId="4132993662" sldId="489"/>
            <ac:grpSpMk id="7" creationId="{04E0300E-75F6-49D4-8D27-48DA11D4D2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7" creationId="{8D4616A1-6DAF-49D6-8C1E-CCCA2C1E8A75}"/>
          </ac:grpSpMkLst>
        </pc:grpChg>
        <pc:grpChg chg="del mod">
          <ac:chgData name="Sherif Khattab" userId="c83b1e15-36f3-4f46-aceb-05aac24c545e" providerId="ADAL" clId="{40561216-C3B6-4E03-B696-C2E8E46E1565}" dt="2021-03-02T15:10:19.871" v="694"/>
          <ac:grpSpMkLst>
            <pc:docMk/>
            <pc:sldMk cId="4132993662" sldId="489"/>
            <ac:grpSpMk id="45" creationId="{DB2848A2-C3CF-4631-B534-3DCBCA205786}"/>
          </ac:grpSpMkLst>
        </pc:grpChg>
        <pc:grpChg chg="del mod">
          <ac:chgData name="Sherif Khattab" userId="c83b1e15-36f3-4f46-aceb-05aac24c545e" providerId="ADAL" clId="{40561216-C3B6-4E03-B696-C2E8E46E1565}" dt="2021-03-02T15:10:26.882" v="701"/>
          <ac:grpSpMkLst>
            <pc:docMk/>
            <pc:sldMk cId="4132993662" sldId="489"/>
            <ac:grpSpMk id="53" creationId="{020170D5-D57E-48AD-B48D-E74A0CDBD5CB}"/>
          </ac:grpSpMkLst>
        </pc:grpChg>
        <pc:grpChg chg="del mod">
          <ac:chgData name="Sherif Khattab" userId="c83b1e15-36f3-4f46-aceb-05aac24c545e" providerId="ADAL" clId="{40561216-C3B6-4E03-B696-C2E8E46E1565}" dt="2021-03-02T15:10:32.541" v="709"/>
          <ac:grpSpMkLst>
            <pc:docMk/>
            <pc:sldMk cId="4132993662" sldId="489"/>
            <ac:grpSpMk id="60" creationId="{0CFEE912-A95C-4E9B-9AD9-847037214F77}"/>
          </ac:grpSpMkLst>
        </pc:grpChg>
        <pc:grpChg chg="del mod">
          <ac:chgData name="Sherif Khattab" userId="c83b1e15-36f3-4f46-aceb-05aac24c545e" providerId="ADAL" clId="{40561216-C3B6-4E03-B696-C2E8E46E1565}" dt="2021-03-02T15:10:37.916" v="716"/>
          <ac:grpSpMkLst>
            <pc:docMk/>
            <pc:sldMk cId="4132993662" sldId="489"/>
            <ac:grpSpMk id="30727" creationId="{53544FF7-58B5-43C7-BF20-47DD6C96D3EB}"/>
          </ac:grpSpMkLst>
        </pc:grpChg>
        <pc:grpChg chg="add del mod">
          <ac:chgData name="Sherif Khattab" userId="c83b1e15-36f3-4f46-aceb-05aac24c545e" providerId="ADAL" clId="{40561216-C3B6-4E03-B696-C2E8E46E1565}" dt="2021-03-02T15:10:46.888" v="729"/>
          <ac:grpSpMkLst>
            <pc:docMk/>
            <pc:sldMk cId="4132993662" sldId="489"/>
            <ac:grpSpMk id="30734" creationId="{F5EA9481-AEC7-4F0F-965A-0949BB8C983B}"/>
          </ac:grpSpMkLst>
        </pc:grpChg>
        <pc:grpChg chg="mod">
          <ac:chgData name="Sherif Khattab" userId="c83b1e15-36f3-4f46-aceb-05aac24c545e" providerId="ADAL" clId="{40561216-C3B6-4E03-B696-C2E8E46E1565}" dt="2021-03-02T15:10:41.367" v="721"/>
          <ac:grpSpMkLst>
            <pc:docMk/>
            <pc:sldMk cId="4132993662" sldId="489"/>
            <ac:grpSpMk id="30737" creationId="{15EF6011-4D13-424D-B7F4-7C87C9C37075}"/>
          </ac:grpSpMkLst>
        </pc:grpChg>
        <pc:grpChg chg="del mod">
          <ac:chgData name="Sherif Khattab" userId="c83b1e15-36f3-4f46-aceb-05aac24c545e" providerId="ADAL" clId="{40561216-C3B6-4E03-B696-C2E8E46E1565}" dt="2021-03-02T15:10:53.926" v="737"/>
          <ac:grpSpMkLst>
            <pc:docMk/>
            <pc:sldMk cId="4132993662" sldId="489"/>
            <ac:grpSpMk id="30744" creationId="{96B0EA27-489D-4A40-9D47-DE043E9F9CB0}"/>
          </ac:grpSpMkLst>
        </pc:grpChg>
        <pc:grpChg chg="del mod">
          <ac:chgData name="Sherif Khattab" userId="c83b1e15-36f3-4f46-aceb-05aac24c545e" providerId="ADAL" clId="{40561216-C3B6-4E03-B696-C2E8E46E1565}" dt="2021-03-02T15:11:01.275" v="746"/>
          <ac:grpSpMkLst>
            <pc:docMk/>
            <pc:sldMk cId="4132993662" sldId="489"/>
            <ac:grpSpMk id="30752" creationId="{E40912C3-9343-4C5A-8ACA-BD2E1C0924BE}"/>
          </ac:grpSpMkLst>
        </pc:grpChg>
        <pc:grpChg chg="del mod">
          <ac:chgData name="Sherif Khattab" userId="c83b1e15-36f3-4f46-aceb-05aac24c545e" providerId="ADAL" clId="{40561216-C3B6-4E03-B696-C2E8E46E1565}" dt="2021-03-02T15:11:08.176" v="752"/>
          <ac:grpSpMkLst>
            <pc:docMk/>
            <pc:sldMk cId="4132993662" sldId="489"/>
            <ac:grpSpMk id="30761" creationId="{5CE98CBD-0C98-454F-B661-57B116358B2C}"/>
          </ac:grpSpMkLst>
        </pc:grpChg>
        <pc:grpChg chg="del mod">
          <ac:chgData name="Sherif Khattab" userId="c83b1e15-36f3-4f46-aceb-05aac24c545e" providerId="ADAL" clId="{40561216-C3B6-4E03-B696-C2E8E46E1565}" dt="2021-03-02T15:11:09.810" v="756"/>
          <ac:grpSpMkLst>
            <pc:docMk/>
            <pc:sldMk cId="4132993662" sldId="489"/>
            <ac:grpSpMk id="30767" creationId="{73DB599E-53BB-4C58-BE9D-1B1E6CE84619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1" creationId="{4C0347A5-F755-4717-B8BF-2BE866A92A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7" creationId="{484BEA9A-E416-4F2F-AD84-F25F50AC1896}"/>
          </ac:grpSpMkLst>
        </pc:grpChg>
        <pc:grpChg chg="del mod">
          <ac:chgData name="Sherif Khattab" userId="c83b1e15-36f3-4f46-aceb-05aac24c545e" providerId="ADAL" clId="{40561216-C3B6-4E03-B696-C2E8E46E1565}" dt="2021-03-02T15:11:33.321" v="775"/>
          <ac:grpSpMkLst>
            <pc:docMk/>
            <pc:sldMk cId="4132993662" sldId="489"/>
            <ac:grpSpMk id="30781" creationId="{5DAE1EE9-98B8-4DAB-8B37-BFAC9FA8BFC8}"/>
          </ac:grpSpMkLst>
        </pc:grpChg>
        <pc:grpChg chg="del mod">
          <ac:chgData name="Sherif Khattab" userId="c83b1e15-36f3-4f46-aceb-05aac24c545e" providerId="ADAL" clId="{40561216-C3B6-4E03-B696-C2E8E46E1565}" dt="2021-03-02T15:11:38.613" v="784"/>
          <ac:grpSpMkLst>
            <pc:docMk/>
            <pc:sldMk cId="4132993662" sldId="489"/>
            <ac:grpSpMk id="30789" creationId="{B4F3E9AC-4073-47ED-BB88-020DBACB6656}"/>
          </ac:grpSpMkLst>
        </pc:grpChg>
        <pc:grpChg chg="del mod">
          <ac:chgData name="Sherif Khattab" userId="c83b1e15-36f3-4f46-aceb-05aac24c545e" providerId="ADAL" clId="{40561216-C3B6-4E03-B696-C2E8E46E1565}" dt="2021-03-02T15:13:19.770" v="892"/>
          <ac:grpSpMkLst>
            <pc:docMk/>
            <pc:sldMk cId="4132993662" sldId="489"/>
            <ac:grpSpMk id="30798" creationId="{95A3BAD5-EEC3-4B6D-A362-E2E1F0638F48}"/>
          </ac:grpSpMkLst>
        </pc:grpChg>
        <pc:graphicFrameChg chg="del mod">
          <ac:chgData name="Sherif Khattab" userId="c83b1e15-36f3-4f46-aceb-05aac24c545e" providerId="ADAL" clId="{40561216-C3B6-4E03-B696-C2E8E46E1565}" dt="2021-03-02T15:11:40.519" v="786" actId="478"/>
          <ac:graphicFrameMkLst>
            <pc:docMk/>
            <pc:sldMk cId="4132993662" sldId="489"/>
            <ac:graphicFrameMk id="30723" creationId="{24ED8923-A61A-4244-A0FE-28542EDE5C2B}"/>
          </ac:graphicFrameMkLst>
        </pc:graphicFrameChg>
        <pc:inkChg chg="add del mod">
          <ac:chgData name="Sherif Khattab" userId="c83b1e15-36f3-4f46-aceb-05aac24c545e" providerId="ADAL" clId="{40561216-C3B6-4E03-B696-C2E8E46E1565}" dt="2021-03-02T15:13:19.770" v="892"/>
          <ac:inkMkLst>
            <pc:docMk/>
            <pc:sldMk cId="4132993662" sldId="489"/>
            <ac:inkMk id="3" creationId="{C437D565-4B5B-4485-BF62-D82DDE02DD93}"/>
          </ac:inkMkLst>
        </pc:inkChg>
        <pc:inkChg chg="add del mod">
          <ac:chgData name="Sherif Khattab" userId="c83b1e15-36f3-4f46-aceb-05aac24c545e" providerId="ADAL" clId="{40561216-C3B6-4E03-B696-C2E8E46E1565}" dt="2021-03-02T15:13:19.767" v="887"/>
          <ac:inkMkLst>
            <pc:docMk/>
            <pc:sldMk cId="4132993662" sldId="489"/>
            <ac:inkMk id="5" creationId="{DAD546BC-C9D3-4790-A2BA-8D1010E46C76}"/>
          </ac:inkMkLst>
        </pc:inkChg>
        <pc:inkChg chg="add del mod">
          <ac:chgData name="Sherif Khattab" userId="c83b1e15-36f3-4f46-aceb-05aac24c545e" providerId="ADAL" clId="{40561216-C3B6-4E03-B696-C2E8E46E1565}" dt="2021-03-02T15:13:19.771" v="893"/>
          <ac:inkMkLst>
            <pc:docMk/>
            <pc:sldMk cId="4132993662" sldId="489"/>
            <ac:inkMk id="6" creationId="{F5431850-D322-4515-9397-FB95B7D3CC56}"/>
          </ac:inkMkLst>
        </pc:inkChg>
        <pc:inkChg chg="add del mod">
          <ac:chgData name="Sherif Khattab" userId="c83b1e15-36f3-4f46-aceb-05aac24c545e" providerId="ADAL" clId="{40561216-C3B6-4E03-B696-C2E8E46E1565}" dt="2021-03-02T15:13:19.768" v="889"/>
          <ac:inkMkLst>
            <pc:docMk/>
            <pc:sldMk cId="4132993662" sldId="489"/>
            <ac:inkMk id="34" creationId="{43C728F8-4255-45E9-B718-9249FDD4235E}"/>
          </ac:inkMkLst>
        </pc:inkChg>
        <pc:inkChg chg="add del mod">
          <ac:chgData name="Sherif Khattab" userId="c83b1e15-36f3-4f46-aceb-05aac24c545e" providerId="ADAL" clId="{40561216-C3B6-4E03-B696-C2E8E46E1565}" dt="2021-03-02T15:13:19.770" v="891"/>
          <ac:inkMkLst>
            <pc:docMk/>
            <pc:sldMk cId="4132993662" sldId="489"/>
            <ac:inkMk id="35" creationId="{8464117F-D421-4F1B-8551-413CE2D73B4E}"/>
          </ac:inkMkLst>
        </pc:inkChg>
        <pc:inkChg chg="add del mod">
          <ac:chgData name="Sherif Khattab" userId="c83b1e15-36f3-4f46-aceb-05aac24c545e" providerId="ADAL" clId="{40561216-C3B6-4E03-B696-C2E8E46E1565}" dt="2021-03-02T15:13:19.768" v="888"/>
          <ac:inkMkLst>
            <pc:docMk/>
            <pc:sldMk cId="4132993662" sldId="489"/>
            <ac:inkMk id="36" creationId="{5EEF238D-A9FA-49E1-B9E5-D767DC8AC3DF}"/>
          </ac:inkMkLst>
        </pc:inkChg>
        <pc:inkChg chg="add del mod">
          <ac:chgData name="Sherif Khattab" userId="c83b1e15-36f3-4f46-aceb-05aac24c545e" providerId="ADAL" clId="{40561216-C3B6-4E03-B696-C2E8E46E1565}" dt="2021-03-02T15:13:19.769" v="890"/>
          <ac:inkMkLst>
            <pc:docMk/>
            <pc:sldMk cId="4132993662" sldId="489"/>
            <ac:inkMk id="38" creationId="{A8679A2B-6C6E-40F6-8451-550609F377FA}"/>
          </ac:inkMkLst>
        </pc:inkChg>
        <pc:inkChg chg="add del mod">
          <ac:chgData name="Sherif Khattab" userId="c83b1e15-36f3-4f46-aceb-05aac24c545e" providerId="ADAL" clId="{40561216-C3B6-4E03-B696-C2E8E46E1565}" dt="2021-03-02T15:13:02.607" v="878"/>
          <ac:inkMkLst>
            <pc:docMk/>
            <pc:sldMk cId="4132993662" sldId="489"/>
            <ac:inkMk id="39" creationId="{BABAEAFA-DE86-4F30-8840-2901967F751E}"/>
          </ac:inkMkLst>
        </pc:inkChg>
        <pc:inkChg chg="add del mod">
          <ac:chgData name="Sherif Khattab" userId="c83b1e15-36f3-4f46-aceb-05aac24c545e" providerId="ADAL" clId="{40561216-C3B6-4E03-B696-C2E8E46E1565}" dt="2021-03-02T15:13:02.609" v="880"/>
          <ac:inkMkLst>
            <pc:docMk/>
            <pc:sldMk cId="4132993662" sldId="489"/>
            <ac:inkMk id="40" creationId="{77D9BE41-5A0C-4D45-A4B2-66DF4F88E3A7}"/>
          </ac:inkMkLst>
        </pc:inkChg>
        <pc:inkChg chg="add del mod">
          <ac:chgData name="Sherif Khattab" userId="c83b1e15-36f3-4f46-aceb-05aac24c545e" providerId="ADAL" clId="{40561216-C3B6-4E03-B696-C2E8E46E1565}" dt="2021-03-02T15:13:02.610" v="883"/>
          <ac:inkMkLst>
            <pc:docMk/>
            <pc:sldMk cId="4132993662" sldId="489"/>
            <ac:inkMk id="41" creationId="{07520F76-C382-4DD6-9869-2BCA249EBB65}"/>
          </ac:inkMkLst>
        </pc:inkChg>
        <pc:inkChg chg="add del mod">
          <ac:chgData name="Sherif Khattab" userId="c83b1e15-36f3-4f46-aceb-05aac24c545e" providerId="ADAL" clId="{40561216-C3B6-4E03-B696-C2E8E46E1565}" dt="2021-03-02T15:13:02.610" v="882"/>
          <ac:inkMkLst>
            <pc:docMk/>
            <pc:sldMk cId="4132993662" sldId="489"/>
            <ac:inkMk id="42" creationId="{93C66A68-D312-4B0B-990C-1476417EB553}"/>
          </ac:inkMkLst>
        </pc:inkChg>
        <pc:inkChg chg="add del mod">
          <ac:chgData name="Sherif Khattab" userId="c83b1e15-36f3-4f46-aceb-05aac24c545e" providerId="ADAL" clId="{40561216-C3B6-4E03-B696-C2E8E46E1565}" dt="2021-03-02T15:13:02.609" v="881"/>
          <ac:inkMkLst>
            <pc:docMk/>
            <pc:sldMk cId="4132993662" sldId="489"/>
            <ac:inkMk id="43" creationId="{12123C8C-27F3-48FA-8570-711724888279}"/>
          </ac:inkMkLst>
        </pc:inkChg>
        <pc:inkChg chg="add del mod">
          <ac:chgData name="Sherif Khattab" userId="c83b1e15-36f3-4f46-aceb-05aac24c545e" providerId="ADAL" clId="{40561216-C3B6-4E03-B696-C2E8E46E1565}" dt="2021-03-02T15:13:02.608" v="879"/>
          <ac:inkMkLst>
            <pc:docMk/>
            <pc:sldMk cId="4132993662" sldId="489"/>
            <ac:inkMk id="44" creationId="{511C2A05-3EE1-4749-93B8-614A43115081}"/>
          </ac:inkMkLst>
        </pc:inkChg>
        <pc:inkChg chg="add del mod">
          <ac:chgData name="Sherif Khattab" userId="c83b1e15-36f3-4f46-aceb-05aac24c545e" providerId="ADAL" clId="{40561216-C3B6-4E03-B696-C2E8E46E1565}" dt="2021-03-02T15:12:55.908" v="876"/>
          <ac:inkMkLst>
            <pc:docMk/>
            <pc:sldMk cId="4132993662" sldId="489"/>
            <ac:inkMk id="46" creationId="{87FECC82-9077-456B-BB40-C272E1B06389}"/>
          </ac:inkMkLst>
        </pc:inkChg>
        <pc:inkChg chg="add del mod">
          <ac:chgData name="Sherif Khattab" userId="c83b1e15-36f3-4f46-aceb-05aac24c545e" providerId="ADAL" clId="{40561216-C3B6-4E03-B696-C2E8E46E1565}" dt="2021-03-02T15:12:55.908" v="875"/>
          <ac:inkMkLst>
            <pc:docMk/>
            <pc:sldMk cId="4132993662" sldId="489"/>
            <ac:inkMk id="47" creationId="{CD85AC86-3CBF-4D53-BE3A-43AD43DB1F3B}"/>
          </ac:inkMkLst>
        </pc:inkChg>
        <pc:inkChg chg="add del mod">
          <ac:chgData name="Sherif Khattab" userId="c83b1e15-36f3-4f46-aceb-05aac24c545e" providerId="ADAL" clId="{40561216-C3B6-4E03-B696-C2E8E46E1565}" dt="2021-03-02T15:12:55.905" v="871"/>
          <ac:inkMkLst>
            <pc:docMk/>
            <pc:sldMk cId="4132993662" sldId="489"/>
            <ac:inkMk id="48" creationId="{293124B9-3486-4DEB-B4C0-7F520810EC58}"/>
          </ac:inkMkLst>
        </pc:inkChg>
        <pc:inkChg chg="add del mod">
          <ac:chgData name="Sherif Khattab" userId="c83b1e15-36f3-4f46-aceb-05aac24c545e" providerId="ADAL" clId="{40561216-C3B6-4E03-B696-C2E8E46E1565}" dt="2021-03-02T15:12:55.906" v="872"/>
          <ac:inkMkLst>
            <pc:docMk/>
            <pc:sldMk cId="4132993662" sldId="489"/>
            <ac:inkMk id="49" creationId="{F92A0DE8-2B66-473A-B74B-CD271280739A}"/>
          </ac:inkMkLst>
        </pc:inkChg>
        <pc:inkChg chg="add del mod">
          <ac:chgData name="Sherif Khattab" userId="c83b1e15-36f3-4f46-aceb-05aac24c545e" providerId="ADAL" clId="{40561216-C3B6-4E03-B696-C2E8E46E1565}" dt="2021-03-02T15:12:55.907" v="874"/>
          <ac:inkMkLst>
            <pc:docMk/>
            <pc:sldMk cId="4132993662" sldId="489"/>
            <ac:inkMk id="50" creationId="{4964D010-BE53-4ECF-BAE7-B1E6610C6DF1}"/>
          </ac:inkMkLst>
        </pc:inkChg>
        <pc:inkChg chg="add del mod">
          <ac:chgData name="Sherif Khattab" userId="c83b1e15-36f3-4f46-aceb-05aac24c545e" providerId="ADAL" clId="{40561216-C3B6-4E03-B696-C2E8E46E1565}" dt="2021-03-02T15:12:55.904" v="870"/>
          <ac:inkMkLst>
            <pc:docMk/>
            <pc:sldMk cId="4132993662" sldId="489"/>
            <ac:inkMk id="51" creationId="{7FF475C8-AA8E-4279-A68E-9EF789689174}"/>
          </ac:inkMkLst>
        </pc:inkChg>
        <pc:inkChg chg="add del mod">
          <ac:chgData name="Sherif Khattab" userId="c83b1e15-36f3-4f46-aceb-05aac24c545e" providerId="ADAL" clId="{40561216-C3B6-4E03-B696-C2E8E46E1565}" dt="2021-03-02T15:12:55.907" v="873"/>
          <ac:inkMkLst>
            <pc:docMk/>
            <pc:sldMk cId="4132993662" sldId="489"/>
            <ac:inkMk id="52" creationId="{5AA4C9BB-CBD1-4894-AB18-2E317822ADA6}"/>
          </ac:inkMkLst>
        </pc:inkChg>
        <pc:inkChg chg="add del mod">
          <ac:chgData name="Sherif Khattab" userId="c83b1e15-36f3-4f46-aceb-05aac24c545e" providerId="ADAL" clId="{40561216-C3B6-4E03-B696-C2E8E46E1565}" dt="2021-03-02T15:12:51.081" v="867"/>
          <ac:inkMkLst>
            <pc:docMk/>
            <pc:sldMk cId="4132993662" sldId="489"/>
            <ac:inkMk id="54" creationId="{36A923E2-8230-4EB9-A683-0CA273DD2D50}"/>
          </ac:inkMkLst>
        </pc:inkChg>
        <pc:inkChg chg="add del mod">
          <ac:chgData name="Sherif Khattab" userId="c83b1e15-36f3-4f46-aceb-05aac24c545e" providerId="ADAL" clId="{40561216-C3B6-4E03-B696-C2E8E46E1565}" dt="2021-03-02T15:12:51.079" v="865"/>
          <ac:inkMkLst>
            <pc:docMk/>
            <pc:sldMk cId="4132993662" sldId="489"/>
            <ac:inkMk id="55" creationId="{47C12C00-8CEE-4351-8FFE-9612AFAB592E}"/>
          </ac:inkMkLst>
        </pc:inkChg>
        <pc:inkChg chg="add del mod">
          <ac:chgData name="Sherif Khattab" userId="c83b1e15-36f3-4f46-aceb-05aac24c545e" providerId="ADAL" clId="{40561216-C3B6-4E03-B696-C2E8E46E1565}" dt="2021-03-02T15:12:51.081" v="868"/>
          <ac:inkMkLst>
            <pc:docMk/>
            <pc:sldMk cId="4132993662" sldId="489"/>
            <ac:inkMk id="56" creationId="{9538F644-A84D-4A03-9450-ED7A0A199557}"/>
          </ac:inkMkLst>
        </pc:inkChg>
        <pc:inkChg chg="add del mod">
          <ac:chgData name="Sherif Khattab" userId="c83b1e15-36f3-4f46-aceb-05aac24c545e" providerId="ADAL" clId="{40561216-C3B6-4E03-B696-C2E8E46E1565}" dt="2021-03-02T15:12:51.078" v="864"/>
          <ac:inkMkLst>
            <pc:docMk/>
            <pc:sldMk cId="4132993662" sldId="489"/>
            <ac:inkMk id="57" creationId="{32F612DB-E274-4683-B8ED-0D95C50A6C2E}"/>
          </ac:inkMkLst>
        </pc:inkChg>
        <pc:inkChg chg="add del mod">
          <ac:chgData name="Sherif Khattab" userId="c83b1e15-36f3-4f46-aceb-05aac24c545e" providerId="ADAL" clId="{40561216-C3B6-4E03-B696-C2E8E46E1565}" dt="2021-03-02T15:12:51.080" v="866"/>
          <ac:inkMkLst>
            <pc:docMk/>
            <pc:sldMk cId="4132993662" sldId="489"/>
            <ac:inkMk id="58" creationId="{1547A6B9-55A4-4D67-87AB-D915FCBC2196}"/>
          </ac:inkMkLst>
        </pc:inkChg>
        <pc:inkChg chg="add del mod">
          <ac:chgData name="Sherif Khattab" userId="c83b1e15-36f3-4f46-aceb-05aac24c545e" providerId="ADAL" clId="{40561216-C3B6-4E03-B696-C2E8E46E1565}" dt="2021-03-02T15:12:51.077" v="863"/>
          <ac:inkMkLst>
            <pc:docMk/>
            <pc:sldMk cId="4132993662" sldId="489"/>
            <ac:inkMk id="59" creationId="{35681A84-1658-49C9-989F-CBDB96AB072A}"/>
          </ac:inkMkLst>
        </pc:inkChg>
        <pc:inkChg chg="add del mod">
          <ac:chgData name="Sherif Khattab" userId="c83b1e15-36f3-4f46-aceb-05aac24c545e" providerId="ADAL" clId="{40561216-C3B6-4E03-B696-C2E8E46E1565}" dt="2021-03-02T15:12:45.663" v="858"/>
          <ac:inkMkLst>
            <pc:docMk/>
            <pc:sldMk cId="4132993662" sldId="489"/>
            <ac:inkMk id="61" creationId="{24450CAA-4DD0-4522-BEB1-594C5335C11E}"/>
          </ac:inkMkLst>
        </pc:inkChg>
        <pc:inkChg chg="add del mod">
          <ac:chgData name="Sherif Khattab" userId="c83b1e15-36f3-4f46-aceb-05aac24c545e" providerId="ADAL" clId="{40561216-C3B6-4E03-B696-C2E8E46E1565}" dt="2021-03-02T15:12:45.660" v="855"/>
          <ac:inkMkLst>
            <pc:docMk/>
            <pc:sldMk cId="4132993662" sldId="489"/>
            <ac:inkMk id="62" creationId="{92BB8E34-F2F2-495D-A4BC-6F5FFE388F53}"/>
          </ac:inkMkLst>
        </pc:inkChg>
        <pc:inkChg chg="add del mod">
          <ac:chgData name="Sherif Khattab" userId="c83b1e15-36f3-4f46-aceb-05aac24c545e" providerId="ADAL" clId="{40561216-C3B6-4E03-B696-C2E8E46E1565}" dt="2021-03-02T15:12:45.665" v="859"/>
          <ac:inkMkLst>
            <pc:docMk/>
            <pc:sldMk cId="4132993662" sldId="489"/>
            <ac:inkMk id="63" creationId="{FD7DF739-F1EF-45B9-B087-D0A2CEB0C4F4}"/>
          </ac:inkMkLst>
        </pc:inkChg>
        <pc:inkChg chg="add del mod">
          <ac:chgData name="Sherif Khattab" userId="c83b1e15-36f3-4f46-aceb-05aac24c545e" providerId="ADAL" clId="{40561216-C3B6-4E03-B696-C2E8E46E1565}" dt="2021-03-02T15:12:45.662" v="857"/>
          <ac:inkMkLst>
            <pc:docMk/>
            <pc:sldMk cId="4132993662" sldId="489"/>
            <ac:inkMk id="30720" creationId="{402F95A4-1FF3-49E3-9B81-78161385A8D8}"/>
          </ac:inkMkLst>
        </pc:inkChg>
        <pc:inkChg chg="add del mod">
          <ac:chgData name="Sherif Khattab" userId="c83b1e15-36f3-4f46-aceb-05aac24c545e" providerId="ADAL" clId="{40561216-C3B6-4E03-B696-C2E8E46E1565}" dt="2021-03-02T15:12:45.667" v="861"/>
          <ac:inkMkLst>
            <pc:docMk/>
            <pc:sldMk cId="4132993662" sldId="489"/>
            <ac:inkMk id="30724" creationId="{D594AC9D-0203-4CF3-9E10-A2C87A930AF9}"/>
          </ac:inkMkLst>
        </pc:inkChg>
        <pc:inkChg chg="add del mod">
          <ac:chgData name="Sherif Khattab" userId="c83b1e15-36f3-4f46-aceb-05aac24c545e" providerId="ADAL" clId="{40561216-C3B6-4E03-B696-C2E8E46E1565}" dt="2021-03-02T15:12:45.666" v="860"/>
          <ac:inkMkLst>
            <pc:docMk/>
            <pc:sldMk cId="4132993662" sldId="489"/>
            <ac:inkMk id="30725" creationId="{1F542C83-942C-45BE-BEBA-A99F612B0824}"/>
          </ac:inkMkLst>
        </pc:inkChg>
        <pc:inkChg chg="add del mod">
          <ac:chgData name="Sherif Khattab" userId="c83b1e15-36f3-4f46-aceb-05aac24c545e" providerId="ADAL" clId="{40561216-C3B6-4E03-B696-C2E8E46E1565}" dt="2021-03-02T15:12:45.660" v="856"/>
          <ac:inkMkLst>
            <pc:docMk/>
            <pc:sldMk cId="4132993662" sldId="489"/>
            <ac:inkMk id="30726" creationId="{36BB6184-2365-4842-9E08-7A9C6C691BF4}"/>
          </ac:inkMkLst>
        </pc:inkChg>
        <pc:inkChg chg="add del mod">
          <ac:chgData name="Sherif Khattab" userId="c83b1e15-36f3-4f46-aceb-05aac24c545e" providerId="ADAL" clId="{40561216-C3B6-4E03-B696-C2E8E46E1565}" dt="2021-03-02T15:12:40.428" v="852"/>
          <ac:inkMkLst>
            <pc:docMk/>
            <pc:sldMk cId="4132993662" sldId="489"/>
            <ac:inkMk id="30728" creationId="{1F59C598-7303-44D0-B126-C31EE38C4143}"/>
          </ac:inkMkLst>
        </pc:inkChg>
        <pc:inkChg chg="add del mod">
          <ac:chgData name="Sherif Khattab" userId="c83b1e15-36f3-4f46-aceb-05aac24c545e" providerId="ADAL" clId="{40561216-C3B6-4E03-B696-C2E8E46E1565}" dt="2021-03-02T15:12:40.422" v="848"/>
          <ac:inkMkLst>
            <pc:docMk/>
            <pc:sldMk cId="4132993662" sldId="489"/>
            <ac:inkMk id="30729" creationId="{0383591C-B3D9-487F-BC69-D5EA95FFC5D3}"/>
          </ac:inkMkLst>
        </pc:inkChg>
        <pc:inkChg chg="add del mod">
          <ac:chgData name="Sherif Khattab" userId="c83b1e15-36f3-4f46-aceb-05aac24c545e" providerId="ADAL" clId="{40561216-C3B6-4E03-B696-C2E8E46E1565}" dt="2021-03-02T15:12:40.424" v="849"/>
          <ac:inkMkLst>
            <pc:docMk/>
            <pc:sldMk cId="4132993662" sldId="489"/>
            <ac:inkMk id="30730" creationId="{A1747358-6CBA-476B-BAB8-EABA2F7F897C}"/>
          </ac:inkMkLst>
        </pc:inkChg>
        <pc:inkChg chg="add del mod">
          <ac:chgData name="Sherif Khattab" userId="c83b1e15-36f3-4f46-aceb-05aac24c545e" providerId="ADAL" clId="{40561216-C3B6-4E03-B696-C2E8E46E1565}" dt="2021-03-02T15:12:40.429" v="853"/>
          <ac:inkMkLst>
            <pc:docMk/>
            <pc:sldMk cId="4132993662" sldId="489"/>
            <ac:inkMk id="30731" creationId="{03DDE30C-6EAB-491D-B855-BE2BA6AC3CF6}"/>
          </ac:inkMkLst>
        </pc:inkChg>
        <pc:inkChg chg="add del mod">
          <ac:chgData name="Sherif Khattab" userId="c83b1e15-36f3-4f46-aceb-05aac24c545e" providerId="ADAL" clId="{40561216-C3B6-4E03-B696-C2E8E46E1565}" dt="2021-03-02T15:12:40.426" v="851"/>
          <ac:inkMkLst>
            <pc:docMk/>
            <pc:sldMk cId="4132993662" sldId="489"/>
            <ac:inkMk id="30732" creationId="{9F130834-EA25-43B2-AD49-0B501ADE7BBA}"/>
          </ac:inkMkLst>
        </pc:inkChg>
        <pc:inkChg chg="add del mod">
          <ac:chgData name="Sherif Khattab" userId="c83b1e15-36f3-4f46-aceb-05aac24c545e" providerId="ADAL" clId="{40561216-C3B6-4E03-B696-C2E8E46E1565}" dt="2021-03-02T15:12:40.425" v="850"/>
          <ac:inkMkLst>
            <pc:docMk/>
            <pc:sldMk cId="4132993662" sldId="489"/>
            <ac:inkMk id="30733" creationId="{EB665923-E6D5-40C8-8A7B-30206ADB0784}"/>
          </ac:inkMkLst>
        </pc:inkChg>
        <pc:inkChg chg="add del mod">
          <ac:chgData name="Sherif Khattab" userId="c83b1e15-36f3-4f46-aceb-05aac24c545e" providerId="ADAL" clId="{40561216-C3B6-4E03-B696-C2E8E46E1565}" dt="2021-03-02T15:10:41.688" v="722" actId="9405"/>
          <ac:inkMkLst>
            <pc:docMk/>
            <pc:sldMk cId="4132993662" sldId="489"/>
            <ac:inkMk id="30735" creationId="{7D4074F8-E1C5-4F8C-A7A9-42877A3383D2}"/>
          </ac:inkMkLst>
        </pc:inkChg>
        <pc:inkChg chg="add del mod">
          <ac:chgData name="Sherif Khattab" userId="c83b1e15-36f3-4f46-aceb-05aac24c545e" providerId="ADAL" clId="{40561216-C3B6-4E03-B696-C2E8E46E1565}" dt="2021-03-02T15:10:41.367" v="721"/>
          <ac:inkMkLst>
            <pc:docMk/>
            <pc:sldMk cId="4132993662" sldId="489"/>
            <ac:inkMk id="30736" creationId="{D4ED8002-8507-45C0-A518-F0565A3E57B7}"/>
          </ac:inkMkLst>
        </pc:inkChg>
        <pc:inkChg chg="add del mod">
          <ac:chgData name="Sherif Khattab" userId="c83b1e15-36f3-4f46-aceb-05aac24c545e" providerId="ADAL" clId="{40561216-C3B6-4E03-B696-C2E8E46E1565}" dt="2021-03-02T15:12:35.756" v="842"/>
          <ac:inkMkLst>
            <pc:docMk/>
            <pc:sldMk cId="4132993662" sldId="489"/>
            <ac:inkMk id="30738" creationId="{A70CCD49-9C4F-423E-8C48-E8DB1B7C9FA8}"/>
          </ac:inkMkLst>
        </pc:inkChg>
        <pc:inkChg chg="add del mod">
          <ac:chgData name="Sherif Khattab" userId="c83b1e15-36f3-4f46-aceb-05aac24c545e" providerId="ADAL" clId="{40561216-C3B6-4E03-B696-C2E8E46E1565}" dt="2021-03-02T15:12:35.761" v="845"/>
          <ac:inkMkLst>
            <pc:docMk/>
            <pc:sldMk cId="4132993662" sldId="489"/>
            <ac:inkMk id="30739" creationId="{9743F292-9298-4F75-B43E-C015E387F24F}"/>
          </ac:inkMkLst>
        </pc:inkChg>
        <pc:inkChg chg="add del mod">
          <ac:chgData name="Sherif Khattab" userId="c83b1e15-36f3-4f46-aceb-05aac24c545e" providerId="ADAL" clId="{40561216-C3B6-4E03-B696-C2E8E46E1565}" dt="2021-03-02T15:12:35.757" v="843"/>
          <ac:inkMkLst>
            <pc:docMk/>
            <pc:sldMk cId="4132993662" sldId="489"/>
            <ac:inkMk id="30740" creationId="{AA49A404-09EA-4749-9B7A-2CC10B130FEE}"/>
          </ac:inkMkLst>
        </pc:inkChg>
        <pc:inkChg chg="add del mod">
          <ac:chgData name="Sherif Khattab" userId="c83b1e15-36f3-4f46-aceb-05aac24c545e" providerId="ADAL" clId="{40561216-C3B6-4E03-B696-C2E8E46E1565}" dt="2021-03-02T15:12:35.759" v="844"/>
          <ac:inkMkLst>
            <pc:docMk/>
            <pc:sldMk cId="4132993662" sldId="489"/>
            <ac:inkMk id="30741" creationId="{76F83F73-C0A5-4476-83DC-89771AB4D06A}"/>
          </ac:inkMkLst>
        </pc:inkChg>
        <pc:inkChg chg="add del mod">
          <ac:chgData name="Sherif Khattab" userId="c83b1e15-36f3-4f46-aceb-05aac24c545e" providerId="ADAL" clId="{40561216-C3B6-4E03-B696-C2E8E46E1565}" dt="2021-03-02T15:12:35.753" v="841"/>
          <ac:inkMkLst>
            <pc:docMk/>
            <pc:sldMk cId="4132993662" sldId="489"/>
            <ac:inkMk id="30742" creationId="{4E546557-8AA9-4414-8A06-261EACA5A018}"/>
          </ac:inkMkLst>
        </pc:inkChg>
        <pc:inkChg chg="add del mod">
          <ac:chgData name="Sherif Khattab" userId="c83b1e15-36f3-4f46-aceb-05aac24c545e" providerId="ADAL" clId="{40561216-C3B6-4E03-B696-C2E8E46E1565}" dt="2021-03-02T15:12:35.762" v="846"/>
          <ac:inkMkLst>
            <pc:docMk/>
            <pc:sldMk cId="4132993662" sldId="489"/>
            <ac:inkMk id="30743" creationId="{081544E1-175A-4399-8B4E-42F50A161126}"/>
          </ac:inkMkLst>
        </pc:inkChg>
        <pc:inkChg chg="add del mod">
          <ac:chgData name="Sherif Khattab" userId="c83b1e15-36f3-4f46-aceb-05aac24c545e" providerId="ADAL" clId="{40561216-C3B6-4E03-B696-C2E8E46E1565}" dt="2021-03-02T15:12:30.557" v="839"/>
          <ac:inkMkLst>
            <pc:docMk/>
            <pc:sldMk cId="4132993662" sldId="489"/>
            <ac:inkMk id="30745" creationId="{980D4851-FFD5-4434-B85E-D5169767707D}"/>
          </ac:inkMkLst>
        </pc:inkChg>
        <pc:inkChg chg="add del mod">
          <ac:chgData name="Sherif Khattab" userId="c83b1e15-36f3-4f46-aceb-05aac24c545e" providerId="ADAL" clId="{40561216-C3B6-4E03-B696-C2E8E46E1565}" dt="2021-03-02T15:12:30.555" v="838"/>
          <ac:inkMkLst>
            <pc:docMk/>
            <pc:sldMk cId="4132993662" sldId="489"/>
            <ac:inkMk id="30746" creationId="{F706BA4D-32F5-4DB8-B2CC-6703E9582946}"/>
          </ac:inkMkLst>
        </pc:inkChg>
        <pc:inkChg chg="add del mod">
          <ac:chgData name="Sherif Khattab" userId="c83b1e15-36f3-4f46-aceb-05aac24c545e" providerId="ADAL" clId="{40561216-C3B6-4E03-B696-C2E8E46E1565}" dt="2021-03-02T15:12:30.545" v="833"/>
          <ac:inkMkLst>
            <pc:docMk/>
            <pc:sldMk cId="4132993662" sldId="489"/>
            <ac:inkMk id="30747" creationId="{EEC20156-E2E1-4698-8728-9693C32A0A5D}"/>
          </ac:inkMkLst>
        </pc:inkChg>
        <pc:inkChg chg="add del mod">
          <ac:chgData name="Sherif Khattab" userId="c83b1e15-36f3-4f46-aceb-05aac24c545e" providerId="ADAL" clId="{40561216-C3B6-4E03-B696-C2E8E46E1565}" dt="2021-03-02T15:12:30.549" v="835"/>
          <ac:inkMkLst>
            <pc:docMk/>
            <pc:sldMk cId="4132993662" sldId="489"/>
            <ac:inkMk id="30748" creationId="{A4DF3A78-6FFE-4F35-A38B-0ACDDABC6E3E}"/>
          </ac:inkMkLst>
        </pc:inkChg>
        <pc:inkChg chg="add del mod">
          <ac:chgData name="Sherif Khattab" userId="c83b1e15-36f3-4f46-aceb-05aac24c545e" providerId="ADAL" clId="{40561216-C3B6-4E03-B696-C2E8E46E1565}" dt="2021-03-02T15:12:30.551" v="836"/>
          <ac:inkMkLst>
            <pc:docMk/>
            <pc:sldMk cId="4132993662" sldId="489"/>
            <ac:inkMk id="30749" creationId="{F5838EB7-FBCD-4D0A-9C47-A703947871AF}"/>
          </ac:inkMkLst>
        </pc:inkChg>
        <pc:inkChg chg="add del mod">
          <ac:chgData name="Sherif Khattab" userId="c83b1e15-36f3-4f46-aceb-05aac24c545e" providerId="ADAL" clId="{40561216-C3B6-4E03-B696-C2E8E46E1565}" dt="2021-03-02T15:12:30.553" v="837"/>
          <ac:inkMkLst>
            <pc:docMk/>
            <pc:sldMk cId="4132993662" sldId="489"/>
            <ac:inkMk id="30750" creationId="{632A3CF0-662A-4BA0-8F25-679E291BE056}"/>
          </ac:inkMkLst>
        </pc:inkChg>
        <pc:inkChg chg="add del mod">
          <ac:chgData name="Sherif Khattab" userId="c83b1e15-36f3-4f46-aceb-05aac24c545e" providerId="ADAL" clId="{40561216-C3B6-4E03-B696-C2E8E46E1565}" dt="2021-03-02T15:12:30.547" v="834"/>
          <ac:inkMkLst>
            <pc:docMk/>
            <pc:sldMk cId="4132993662" sldId="489"/>
            <ac:inkMk id="30751" creationId="{1AEB7B89-3C78-4DE8-BECD-16FB4027ECA8}"/>
          </ac:inkMkLst>
        </pc:inkChg>
        <pc:inkChg chg="add del mod">
          <ac:chgData name="Sherif Khattab" userId="c83b1e15-36f3-4f46-aceb-05aac24c545e" providerId="ADAL" clId="{40561216-C3B6-4E03-B696-C2E8E46E1565}" dt="2021-03-02T15:12:24.887" v="825"/>
          <ac:inkMkLst>
            <pc:docMk/>
            <pc:sldMk cId="4132993662" sldId="489"/>
            <ac:inkMk id="30753" creationId="{A6D980DA-39EF-4153-8C05-B5580B219376}"/>
          </ac:inkMkLst>
        </pc:inkChg>
        <pc:inkChg chg="add del mod">
          <ac:chgData name="Sherif Khattab" userId="c83b1e15-36f3-4f46-aceb-05aac24c545e" providerId="ADAL" clId="{40561216-C3B6-4E03-B696-C2E8E46E1565}" dt="2021-03-02T15:12:24.884" v="824"/>
          <ac:inkMkLst>
            <pc:docMk/>
            <pc:sldMk cId="4132993662" sldId="489"/>
            <ac:inkMk id="30754" creationId="{4D063B1B-177E-4E17-B88D-27D26304B973}"/>
          </ac:inkMkLst>
        </pc:inkChg>
        <pc:inkChg chg="add del mod">
          <ac:chgData name="Sherif Khattab" userId="c83b1e15-36f3-4f46-aceb-05aac24c545e" providerId="ADAL" clId="{40561216-C3B6-4E03-B696-C2E8E46E1565}" dt="2021-03-02T15:12:24.896" v="829"/>
          <ac:inkMkLst>
            <pc:docMk/>
            <pc:sldMk cId="4132993662" sldId="489"/>
            <ac:inkMk id="30755" creationId="{67BB42EF-1F6F-4DE0-9F1B-18480909D32A}"/>
          </ac:inkMkLst>
        </pc:inkChg>
        <pc:inkChg chg="add del mod">
          <ac:chgData name="Sherif Khattab" userId="c83b1e15-36f3-4f46-aceb-05aac24c545e" providerId="ADAL" clId="{40561216-C3B6-4E03-B696-C2E8E46E1565}" dt="2021-03-02T15:12:24.893" v="828"/>
          <ac:inkMkLst>
            <pc:docMk/>
            <pc:sldMk cId="4132993662" sldId="489"/>
            <ac:inkMk id="30756" creationId="{0950CCF0-AC2A-4DDA-8544-83673CD2D8C3}"/>
          </ac:inkMkLst>
        </pc:inkChg>
        <pc:inkChg chg="add del mod">
          <ac:chgData name="Sherif Khattab" userId="c83b1e15-36f3-4f46-aceb-05aac24c545e" providerId="ADAL" clId="{40561216-C3B6-4E03-B696-C2E8E46E1565}" dt="2021-03-02T15:12:24.891" v="827"/>
          <ac:inkMkLst>
            <pc:docMk/>
            <pc:sldMk cId="4132993662" sldId="489"/>
            <ac:inkMk id="30757" creationId="{E5B927E6-9D54-48AF-B16A-907A0489554E}"/>
          </ac:inkMkLst>
        </pc:inkChg>
        <pc:inkChg chg="add del mod">
          <ac:chgData name="Sherif Khattab" userId="c83b1e15-36f3-4f46-aceb-05aac24c545e" providerId="ADAL" clId="{40561216-C3B6-4E03-B696-C2E8E46E1565}" dt="2021-03-02T15:12:24.899" v="831"/>
          <ac:inkMkLst>
            <pc:docMk/>
            <pc:sldMk cId="4132993662" sldId="489"/>
            <ac:inkMk id="30758" creationId="{AF6ADF63-5228-49F9-B3E5-EAC874027B40}"/>
          </ac:inkMkLst>
        </pc:inkChg>
        <pc:inkChg chg="add del mod">
          <ac:chgData name="Sherif Khattab" userId="c83b1e15-36f3-4f46-aceb-05aac24c545e" providerId="ADAL" clId="{40561216-C3B6-4E03-B696-C2E8E46E1565}" dt="2021-03-02T15:12:24.898" v="830"/>
          <ac:inkMkLst>
            <pc:docMk/>
            <pc:sldMk cId="4132993662" sldId="489"/>
            <ac:inkMk id="30759" creationId="{C4B8C5F9-21DA-49D1-8290-661C2C196036}"/>
          </ac:inkMkLst>
        </pc:inkChg>
        <pc:inkChg chg="add del mod">
          <ac:chgData name="Sherif Khattab" userId="c83b1e15-36f3-4f46-aceb-05aac24c545e" providerId="ADAL" clId="{40561216-C3B6-4E03-B696-C2E8E46E1565}" dt="2021-03-02T15:12:24.889" v="826"/>
          <ac:inkMkLst>
            <pc:docMk/>
            <pc:sldMk cId="4132993662" sldId="489"/>
            <ac:inkMk id="30760" creationId="{A66E6C4F-5C8D-4D77-A4E8-DC01657342E3}"/>
          </ac:inkMkLst>
        </pc:inkChg>
        <pc:inkChg chg="add del mod">
          <ac:chgData name="Sherif Khattab" userId="c83b1e15-36f3-4f46-aceb-05aac24c545e" providerId="ADAL" clId="{40561216-C3B6-4E03-B696-C2E8E46E1565}" dt="2021-03-02T15:12:18.472" v="816"/>
          <ac:inkMkLst>
            <pc:docMk/>
            <pc:sldMk cId="4132993662" sldId="489"/>
            <ac:inkMk id="30762" creationId="{3837AE9B-D986-4397-88A6-C5B85E8BD4F9}"/>
          </ac:inkMkLst>
        </pc:inkChg>
        <pc:inkChg chg="add del mod">
          <ac:chgData name="Sherif Khattab" userId="c83b1e15-36f3-4f46-aceb-05aac24c545e" providerId="ADAL" clId="{40561216-C3B6-4E03-B696-C2E8E46E1565}" dt="2021-03-02T15:12:18.478" v="818"/>
          <ac:inkMkLst>
            <pc:docMk/>
            <pc:sldMk cId="4132993662" sldId="489"/>
            <ac:inkMk id="30763" creationId="{76FF741B-A6D3-46A1-87F9-969B107FEDFE}"/>
          </ac:inkMkLst>
        </pc:inkChg>
        <pc:inkChg chg="add del mod">
          <ac:chgData name="Sherif Khattab" userId="c83b1e15-36f3-4f46-aceb-05aac24c545e" providerId="ADAL" clId="{40561216-C3B6-4E03-B696-C2E8E46E1565}" dt="2021-03-02T15:12:18.483" v="821"/>
          <ac:inkMkLst>
            <pc:docMk/>
            <pc:sldMk cId="4132993662" sldId="489"/>
            <ac:inkMk id="30764" creationId="{6B4F0462-4A1D-4145-853E-138EBEDA1ABC}"/>
          </ac:inkMkLst>
        </pc:inkChg>
        <pc:inkChg chg="add del mod">
          <ac:chgData name="Sherif Khattab" userId="c83b1e15-36f3-4f46-aceb-05aac24c545e" providerId="ADAL" clId="{40561216-C3B6-4E03-B696-C2E8E46E1565}" dt="2021-03-02T15:12:18.481" v="819"/>
          <ac:inkMkLst>
            <pc:docMk/>
            <pc:sldMk cId="4132993662" sldId="489"/>
            <ac:inkMk id="30765" creationId="{AA2D9F48-7667-4A23-AA72-11C6A4A815EB}"/>
          </ac:inkMkLst>
        </pc:inkChg>
        <pc:inkChg chg="add del mod">
          <ac:chgData name="Sherif Khattab" userId="c83b1e15-36f3-4f46-aceb-05aac24c545e" providerId="ADAL" clId="{40561216-C3B6-4E03-B696-C2E8E46E1565}" dt="2021-03-02T15:12:18.475" v="817"/>
          <ac:inkMkLst>
            <pc:docMk/>
            <pc:sldMk cId="4132993662" sldId="489"/>
            <ac:inkMk id="30766" creationId="{94F34090-F9F0-49F4-9C24-005C5636E0A8}"/>
          </ac:inkMkLst>
        </pc:inkChg>
        <pc:inkChg chg="add del mod">
          <ac:chgData name="Sherif Khattab" userId="c83b1e15-36f3-4f46-aceb-05aac24c545e" providerId="ADAL" clId="{40561216-C3B6-4E03-B696-C2E8E46E1565}" dt="2021-03-02T15:12:18.482" v="820"/>
          <ac:inkMkLst>
            <pc:docMk/>
            <pc:sldMk cId="4132993662" sldId="489"/>
            <ac:inkMk id="30768" creationId="{9B2160CE-D88B-4BFB-A048-C839EBC4439C}"/>
          </ac:inkMkLst>
        </pc:inkChg>
        <pc:inkChg chg="add del mod">
          <ac:chgData name="Sherif Khattab" userId="c83b1e15-36f3-4f46-aceb-05aac24c545e" providerId="ADAL" clId="{40561216-C3B6-4E03-B696-C2E8E46E1565}" dt="2021-03-02T15:12:18.469" v="815"/>
          <ac:inkMkLst>
            <pc:docMk/>
            <pc:sldMk cId="4132993662" sldId="489"/>
            <ac:inkMk id="30769" creationId="{43E468E6-310A-4609-BEFF-5877313AD2CF}"/>
          </ac:inkMkLst>
        </pc:inkChg>
        <pc:inkChg chg="add del mod">
          <ac:chgData name="Sherif Khattab" userId="c83b1e15-36f3-4f46-aceb-05aac24c545e" providerId="ADAL" clId="{40561216-C3B6-4E03-B696-C2E8E46E1565}" dt="2021-03-02T15:12:18.485" v="822"/>
          <ac:inkMkLst>
            <pc:docMk/>
            <pc:sldMk cId="4132993662" sldId="489"/>
            <ac:inkMk id="30770" creationId="{CAB59520-E67E-4B85-8E9F-FFD255DC992C}"/>
          </ac:inkMkLst>
        </pc:inkChg>
        <pc:inkChg chg="add del mod">
          <ac:chgData name="Sherif Khattab" userId="c83b1e15-36f3-4f46-aceb-05aac24c545e" providerId="ADAL" clId="{40561216-C3B6-4E03-B696-C2E8E46E1565}" dt="2021-03-02T15:12:11.954" v="813"/>
          <ac:inkMkLst>
            <pc:docMk/>
            <pc:sldMk cId="4132993662" sldId="489"/>
            <ac:inkMk id="30772" creationId="{B3BA2E8C-A923-4157-A7BD-276EE4634CA9}"/>
          </ac:inkMkLst>
        </pc:inkChg>
        <pc:inkChg chg="add del mod">
          <ac:chgData name="Sherif Khattab" userId="c83b1e15-36f3-4f46-aceb-05aac24c545e" providerId="ADAL" clId="{40561216-C3B6-4E03-B696-C2E8E46E1565}" dt="2021-03-02T15:12:11.937" v="806"/>
          <ac:inkMkLst>
            <pc:docMk/>
            <pc:sldMk cId="4132993662" sldId="489"/>
            <ac:inkMk id="30773" creationId="{DBA600FD-5003-4390-A9D6-301A2C54D76B}"/>
          </ac:inkMkLst>
        </pc:inkChg>
        <pc:inkChg chg="add del mod">
          <ac:chgData name="Sherif Khattab" userId="c83b1e15-36f3-4f46-aceb-05aac24c545e" providerId="ADAL" clId="{40561216-C3B6-4E03-B696-C2E8E46E1565}" dt="2021-03-02T15:12:11.940" v="807"/>
          <ac:inkMkLst>
            <pc:docMk/>
            <pc:sldMk cId="4132993662" sldId="489"/>
            <ac:inkMk id="30774" creationId="{4FA26250-F448-4773-AC71-0274A866FA1C}"/>
          </ac:inkMkLst>
        </pc:inkChg>
        <pc:inkChg chg="add del mod">
          <ac:chgData name="Sherif Khattab" userId="c83b1e15-36f3-4f46-aceb-05aac24c545e" providerId="ADAL" clId="{40561216-C3B6-4E03-B696-C2E8E46E1565}" dt="2021-03-02T15:12:11.950" v="811"/>
          <ac:inkMkLst>
            <pc:docMk/>
            <pc:sldMk cId="4132993662" sldId="489"/>
            <ac:inkMk id="30775" creationId="{10C7B246-1CC3-4EA6-9276-7F3007ADD5FC}"/>
          </ac:inkMkLst>
        </pc:inkChg>
        <pc:inkChg chg="add del mod">
          <ac:chgData name="Sherif Khattab" userId="c83b1e15-36f3-4f46-aceb-05aac24c545e" providerId="ADAL" clId="{40561216-C3B6-4E03-B696-C2E8E46E1565}" dt="2021-03-02T15:12:11.952" v="812"/>
          <ac:inkMkLst>
            <pc:docMk/>
            <pc:sldMk cId="4132993662" sldId="489"/>
            <ac:inkMk id="30776" creationId="{780B7075-5CBB-4511-9274-AC85D258771E}"/>
          </ac:inkMkLst>
        </pc:inkChg>
        <pc:inkChg chg="add del mod">
          <ac:chgData name="Sherif Khattab" userId="c83b1e15-36f3-4f46-aceb-05aac24c545e" providerId="ADAL" clId="{40561216-C3B6-4E03-B696-C2E8E46E1565}" dt="2021-03-02T15:12:11.943" v="808"/>
          <ac:inkMkLst>
            <pc:docMk/>
            <pc:sldMk cId="4132993662" sldId="489"/>
            <ac:inkMk id="30778" creationId="{E11A5F19-4A77-4EE6-A580-CB258360D3B9}"/>
          </ac:inkMkLst>
        </pc:inkChg>
        <pc:inkChg chg="add del mod">
          <ac:chgData name="Sherif Khattab" userId="c83b1e15-36f3-4f46-aceb-05aac24c545e" providerId="ADAL" clId="{40561216-C3B6-4E03-B696-C2E8E46E1565}" dt="2021-03-02T15:12:11.948" v="810"/>
          <ac:inkMkLst>
            <pc:docMk/>
            <pc:sldMk cId="4132993662" sldId="489"/>
            <ac:inkMk id="30779" creationId="{C76667C2-DF87-4784-B58A-94777BB66A95}"/>
          </ac:inkMkLst>
        </pc:inkChg>
        <pc:inkChg chg="add del mod">
          <ac:chgData name="Sherif Khattab" userId="c83b1e15-36f3-4f46-aceb-05aac24c545e" providerId="ADAL" clId="{40561216-C3B6-4E03-B696-C2E8E46E1565}" dt="2021-03-02T15:12:11.945" v="809"/>
          <ac:inkMkLst>
            <pc:docMk/>
            <pc:sldMk cId="4132993662" sldId="489"/>
            <ac:inkMk id="30780" creationId="{370E1490-0368-498F-AFA5-78F03C044F96}"/>
          </ac:inkMkLst>
        </pc:inkChg>
        <pc:inkChg chg="add del mod">
          <ac:chgData name="Sherif Khattab" userId="c83b1e15-36f3-4f46-aceb-05aac24c545e" providerId="ADAL" clId="{40561216-C3B6-4E03-B696-C2E8E46E1565}" dt="2021-03-02T15:12:05.284" v="800"/>
          <ac:inkMkLst>
            <pc:docMk/>
            <pc:sldMk cId="4132993662" sldId="489"/>
            <ac:inkMk id="30782" creationId="{85A82A86-04DA-4126-A78F-B5AC35D91DBF}"/>
          </ac:inkMkLst>
        </pc:inkChg>
        <pc:inkChg chg="add del mod">
          <ac:chgData name="Sherif Khattab" userId="c83b1e15-36f3-4f46-aceb-05aac24c545e" providerId="ADAL" clId="{40561216-C3B6-4E03-B696-C2E8E46E1565}" dt="2021-03-02T15:12:05.277" v="798"/>
          <ac:inkMkLst>
            <pc:docMk/>
            <pc:sldMk cId="4132993662" sldId="489"/>
            <ac:inkMk id="30783" creationId="{E8E91C57-E534-44B3-ABFF-135A295272F6}"/>
          </ac:inkMkLst>
        </pc:inkChg>
        <pc:inkChg chg="add del mod">
          <ac:chgData name="Sherif Khattab" userId="c83b1e15-36f3-4f46-aceb-05aac24c545e" providerId="ADAL" clId="{40561216-C3B6-4E03-B696-C2E8E46E1565}" dt="2021-03-02T15:12:05.301" v="804"/>
          <ac:inkMkLst>
            <pc:docMk/>
            <pc:sldMk cId="4132993662" sldId="489"/>
            <ac:inkMk id="30784" creationId="{9057AF6B-C980-44AE-B3EA-7DB57BC8D09B}"/>
          </ac:inkMkLst>
        </pc:inkChg>
        <pc:inkChg chg="add del mod">
          <ac:chgData name="Sherif Khattab" userId="c83b1e15-36f3-4f46-aceb-05aac24c545e" providerId="ADAL" clId="{40561216-C3B6-4E03-B696-C2E8E46E1565}" dt="2021-03-02T15:12:05.293" v="802"/>
          <ac:inkMkLst>
            <pc:docMk/>
            <pc:sldMk cId="4132993662" sldId="489"/>
            <ac:inkMk id="30785" creationId="{D76DED22-27B2-404D-B00D-A4865D4084C9}"/>
          </ac:inkMkLst>
        </pc:inkChg>
        <pc:inkChg chg="add del mod">
          <ac:chgData name="Sherif Khattab" userId="c83b1e15-36f3-4f46-aceb-05aac24c545e" providerId="ADAL" clId="{40561216-C3B6-4E03-B696-C2E8E46E1565}" dt="2021-03-02T15:12:05.296" v="803"/>
          <ac:inkMkLst>
            <pc:docMk/>
            <pc:sldMk cId="4132993662" sldId="489"/>
            <ac:inkMk id="30786" creationId="{59CDF155-7FA6-4EDC-99C0-4BA56947AA48}"/>
          </ac:inkMkLst>
        </pc:inkChg>
        <pc:inkChg chg="add del mod">
          <ac:chgData name="Sherif Khattab" userId="c83b1e15-36f3-4f46-aceb-05aac24c545e" providerId="ADAL" clId="{40561216-C3B6-4E03-B696-C2E8E46E1565}" dt="2021-03-02T15:12:05.288" v="801"/>
          <ac:inkMkLst>
            <pc:docMk/>
            <pc:sldMk cId="4132993662" sldId="489"/>
            <ac:inkMk id="30787" creationId="{1E5DE9C1-5D2F-4D2F-99E6-B479B181F55E}"/>
          </ac:inkMkLst>
        </pc:inkChg>
        <pc:inkChg chg="add del mod">
          <ac:chgData name="Sherif Khattab" userId="c83b1e15-36f3-4f46-aceb-05aac24c545e" providerId="ADAL" clId="{40561216-C3B6-4E03-B696-C2E8E46E1565}" dt="2021-03-02T15:12:05.282" v="799"/>
          <ac:inkMkLst>
            <pc:docMk/>
            <pc:sldMk cId="4132993662" sldId="489"/>
            <ac:inkMk id="30788" creationId="{5554E53D-7CB6-4F40-92D4-71CE0F7018DB}"/>
          </ac:inkMkLst>
        </pc:inkChg>
        <pc:inkChg chg="add del mod">
          <ac:chgData name="Sherif Khattab" userId="c83b1e15-36f3-4f46-aceb-05aac24c545e" providerId="ADAL" clId="{40561216-C3B6-4E03-B696-C2E8E46E1565}" dt="2021-03-02T15:11:57.486" v="795"/>
          <ac:inkMkLst>
            <pc:docMk/>
            <pc:sldMk cId="4132993662" sldId="489"/>
            <ac:inkMk id="30790" creationId="{9568DDFE-BB5E-4CDA-8F79-E5717350F73D}"/>
          </ac:inkMkLst>
        </pc:inkChg>
        <pc:inkChg chg="add del mod">
          <ac:chgData name="Sherif Khattab" userId="c83b1e15-36f3-4f46-aceb-05aac24c545e" providerId="ADAL" clId="{40561216-C3B6-4E03-B696-C2E8E46E1565}" dt="2021-03-02T15:11:57.439" v="792"/>
          <ac:inkMkLst>
            <pc:docMk/>
            <pc:sldMk cId="4132993662" sldId="489"/>
            <ac:inkMk id="30791" creationId="{CE09BC03-F443-4D03-B7F8-23D83760F2F0}"/>
          </ac:inkMkLst>
        </pc:inkChg>
        <pc:inkChg chg="add del mod">
          <ac:chgData name="Sherif Khattab" userId="c83b1e15-36f3-4f46-aceb-05aac24c545e" providerId="ADAL" clId="{40561216-C3B6-4E03-B696-C2E8E46E1565}" dt="2021-03-02T15:11:57.424" v="791"/>
          <ac:inkMkLst>
            <pc:docMk/>
            <pc:sldMk cId="4132993662" sldId="489"/>
            <ac:inkMk id="30792" creationId="{C3091D14-0104-4CCF-BAE5-DD964CD9FCF4}"/>
          </ac:inkMkLst>
        </pc:inkChg>
        <pc:inkChg chg="add del mod">
          <ac:chgData name="Sherif Khattab" userId="c83b1e15-36f3-4f46-aceb-05aac24c545e" providerId="ADAL" clId="{40561216-C3B6-4E03-B696-C2E8E46E1565}" dt="2021-03-02T15:11:57.376" v="789"/>
          <ac:inkMkLst>
            <pc:docMk/>
            <pc:sldMk cId="4132993662" sldId="489"/>
            <ac:inkMk id="30793" creationId="{6A44F0AF-1DD0-4310-AA5E-FD0ECFECC9D9}"/>
          </ac:inkMkLst>
        </pc:inkChg>
        <pc:inkChg chg="add del mod">
          <ac:chgData name="Sherif Khattab" userId="c83b1e15-36f3-4f46-aceb-05aac24c545e" providerId="ADAL" clId="{40561216-C3B6-4E03-B696-C2E8E46E1565}" dt="2021-03-02T15:11:57.469" v="794"/>
          <ac:inkMkLst>
            <pc:docMk/>
            <pc:sldMk cId="4132993662" sldId="489"/>
            <ac:inkMk id="30794" creationId="{6C521AE9-81A6-483E-97B6-85821D416432}"/>
          </ac:inkMkLst>
        </pc:inkChg>
        <pc:inkChg chg="add del mod">
          <ac:chgData name="Sherif Khattab" userId="c83b1e15-36f3-4f46-aceb-05aac24c545e" providerId="ADAL" clId="{40561216-C3B6-4E03-B696-C2E8E46E1565}" dt="2021-03-02T15:11:57.506" v="796"/>
          <ac:inkMkLst>
            <pc:docMk/>
            <pc:sldMk cId="4132993662" sldId="489"/>
            <ac:inkMk id="30795" creationId="{71A3F503-4CD7-4E5B-AAD2-FB997E4994D2}"/>
          </ac:inkMkLst>
        </pc:inkChg>
        <pc:inkChg chg="add del mod">
          <ac:chgData name="Sherif Khattab" userId="c83b1e15-36f3-4f46-aceb-05aac24c545e" providerId="ADAL" clId="{40561216-C3B6-4E03-B696-C2E8E46E1565}" dt="2021-03-02T15:11:57.404" v="790"/>
          <ac:inkMkLst>
            <pc:docMk/>
            <pc:sldMk cId="4132993662" sldId="489"/>
            <ac:inkMk id="30796" creationId="{E26C9E40-7029-47FD-9EC7-87598988503D}"/>
          </ac:inkMkLst>
        </pc:inkChg>
        <pc:inkChg chg="add del mod">
          <ac:chgData name="Sherif Khattab" userId="c83b1e15-36f3-4f46-aceb-05aac24c545e" providerId="ADAL" clId="{40561216-C3B6-4E03-B696-C2E8E46E1565}" dt="2021-03-02T15:11:57.453" v="793"/>
          <ac:inkMkLst>
            <pc:docMk/>
            <pc:sldMk cId="4132993662" sldId="489"/>
            <ac:inkMk id="30797" creationId="{E6A5E7AC-5DD2-400B-9733-C7EAAC0873CE}"/>
          </ac:inkMkLst>
        </pc:inkChg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4121167873" sldId="550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2700117076" sldId="551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1710351370" sldId="552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690399471" sldId="553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931329824" sldId="554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81629811" sldId="555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646862239" sldId="556"/>
        </pc:sldMkLst>
      </pc:sldChg>
      <pc:sldChg chg="delSp modSp add modAnim">
        <pc:chgData name="Sherif Khattab" userId="c83b1e15-36f3-4f46-aceb-05aac24c545e" providerId="ADAL" clId="{40561216-C3B6-4E03-B696-C2E8E46E1565}" dt="2021-03-02T14:58:22.107" v="640"/>
        <pc:sldMkLst>
          <pc:docMk/>
          <pc:sldMk cId="1938775688" sldId="557"/>
        </pc:sldMkLst>
        <pc:grpChg chg="mod">
          <ac:chgData name="Sherif Khattab" userId="c83b1e15-36f3-4f46-aceb-05aac24c545e" providerId="ADAL" clId="{40561216-C3B6-4E03-B696-C2E8E46E1565}" dt="2021-03-02T14:56:35.237" v="569"/>
          <ac:grpSpMkLst>
            <pc:docMk/>
            <pc:sldMk cId="1938775688" sldId="55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1" creationId="{800D8CDC-FCE4-4FC1-B795-A774356CBB49}"/>
          </ac:inkMkLst>
        </pc:inkChg>
        <pc:inkChg chg="del mod">
          <ac:chgData name="Sherif Khattab" userId="c83b1e15-36f3-4f46-aceb-05aac24c545e" providerId="ADAL" clId="{40561216-C3B6-4E03-B696-C2E8E46E1565}" dt="2021-03-02T14:56:35.160" v="539"/>
          <ac:inkMkLst>
            <pc:docMk/>
            <pc:sldMk cId="1938775688" sldId="557"/>
            <ac:inkMk id="23593" creationId="{F6F54656-A8DD-4BC4-B253-D21DE17A2BDA}"/>
          </ac:inkMkLst>
        </pc:inkChg>
        <pc:inkChg chg="del mod">
          <ac:chgData name="Sherif Khattab" userId="c83b1e15-36f3-4f46-aceb-05aac24c545e" providerId="ADAL" clId="{40561216-C3B6-4E03-B696-C2E8E46E1565}" dt="2021-03-02T14:56:35.209" v="558"/>
          <ac:inkMkLst>
            <pc:docMk/>
            <pc:sldMk cId="1938775688" sldId="557"/>
            <ac:inkMk id="23594" creationId="{78465BA3-A56F-46C3-84B4-E748C9D8C4F7}"/>
          </ac:inkMkLst>
        </pc:inkChg>
        <pc:inkChg chg="del mod">
          <ac:chgData name="Sherif Khattab" userId="c83b1e15-36f3-4f46-aceb-05aac24c545e" providerId="ADAL" clId="{40561216-C3B6-4E03-B696-C2E8E46E1565}" dt="2021-03-02T14:56:35.029" v="506"/>
          <ac:inkMkLst>
            <pc:docMk/>
            <pc:sldMk cId="1938775688" sldId="557"/>
            <ac:inkMk id="23595" creationId="{3413CC97-C44F-4613-A28F-BFAE2FF5B565}"/>
          </ac:inkMkLst>
        </pc:inkChg>
        <pc:inkChg chg="del">
          <ac:chgData name="Sherif Khattab" userId="c83b1e15-36f3-4f46-aceb-05aac24c545e" providerId="ADAL" clId="{40561216-C3B6-4E03-B696-C2E8E46E1565}" dt="2021-03-02T14:56:35.002" v="503"/>
          <ac:inkMkLst>
            <pc:docMk/>
            <pc:sldMk cId="1938775688" sldId="557"/>
            <ac:inkMk id="23596" creationId="{000CE992-2847-4DC1-8887-BD414802BB14}"/>
          </ac:inkMkLst>
        </pc:inkChg>
        <pc:inkChg chg="del mod">
          <ac:chgData name="Sherif Khattab" userId="c83b1e15-36f3-4f46-aceb-05aac24c545e" providerId="ADAL" clId="{40561216-C3B6-4E03-B696-C2E8E46E1565}" dt="2021-03-02T14:56:35.177" v="546"/>
          <ac:inkMkLst>
            <pc:docMk/>
            <pc:sldMk cId="1938775688" sldId="557"/>
            <ac:inkMk id="23597" creationId="{CD3FC1F9-0F83-44E8-9E65-5863FD267F26}"/>
          </ac:inkMkLst>
        </pc:inkChg>
        <pc:inkChg chg="del mod">
          <ac:chgData name="Sherif Khattab" userId="c83b1e15-36f3-4f46-aceb-05aac24c545e" providerId="ADAL" clId="{40561216-C3B6-4E03-B696-C2E8E46E1565}" dt="2021-03-02T14:56:35.081" v="518"/>
          <ac:inkMkLst>
            <pc:docMk/>
            <pc:sldMk cId="1938775688" sldId="557"/>
            <ac:inkMk id="23598" creationId="{B74EE29C-272C-451D-824C-389F652DD6AC}"/>
          </ac:inkMkLst>
        </pc:inkChg>
        <pc:inkChg chg="del mod">
          <ac:chgData name="Sherif Khattab" userId="c83b1e15-36f3-4f46-aceb-05aac24c545e" providerId="ADAL" clId="{40561216-C3B6-4E03-B696-C2E8E46E1565}" dt="2021-03-02T14:56:35.173" v="545"/>
          <ac:inkMkLst>
            <pc:docMk/>
            <pc:sldMk cId="1938775688" sldId="557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35.131" v="531"/>
          <ac:inkMkLst>
            <pc:docMk/>
            <pc:sldMk cId="1938775688" sldId="557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35.169" v="543"/>
          <ac:inkMkLst>
            <pc:docMk/>
            <pc:sldMk cId="1938775688" sldId="557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35.110" v="525"/>
          <ac:inkMkLst>
            <pc:docMk/>
            <pc:sldMk cId="1938775688" sldId="557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35.050" v="511"/>
          <ac:inkMkLst>
            <pc:docMk/>
            <pc:sldMk cId="1938775688" sldId="557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35.232" v="567"/>
          <ac:inkMkLst>
            <pc:docMk/>
            <pc:sldMk cId="1938775688" sldId="557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35.165" v="541"/>
          <ac:inkMkLst>
            <pc:docMk/>
            <pc:sldMk cId="1938775688" sldId="557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35.192" v="551"/>
          <ac:inkMkLst>
            <pc:docMk/>
            <pc:sldMk cId="1938775688" sldId="557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35.234" v="568"/>
          <ac:inkMkLst>
            <pc:docMk/>
            <pc:sldMk cId="1938775688" sldId="557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35.093" v="521"/>
          <ac:inkMkLst>
            <pc:docMk/>
            <pc:sldMk cId="1938775688" sldId="557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35.045" v="510"/>
          <ac:inkMkLst>
            <pc:docMk/>
            <pc:sldMk cId="1938775688" sldId="557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35.154" v="537"/>
          <ac:inkMkLst>
            <pc:docMk/>
            <pc:sldMk cId="1938775688" sldId="557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35.195" v="552"/>
          <ac:inkMkLst>
            <pc:docMk/>
            <pc:sldMk cId="1938775688" sldId="557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35.106" v="524"/>
          <ac:inkMkLst>
            <pc:docMk/>
            <pc:sldMk cId="1938775688" sldId="557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35.124" v="529"/>
          <ac:inkMkLst>
            <pc:docMk/>
            <pc:sldMk cId="1938775688" sldId="557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35.208" v="557"/>
          <ac:inkMkLst>
            <pc:docMk/>
            <pc:sldMk cId="1938775688" sldId="557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35.151" v="536"/>
          <ac:inkMkLst>
            <pc:docMk/>
            <pc:sldMk cId="1938775688" sldId="557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35.113" v="526"/>
          <ac:inkMkLst>
            <pc:docMk/>
            <pc:sldMk cId="1938775688" sldId="557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35.037" v="508"/>
          <ac:inkMkLst>
            <pc:docMk/>
            <pc:sldMk cId="1938775688" sldId="557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35.162" v="540"/>
          <ac:inkMkLst>
            <pc:docMk/>
            <pc:sldMk cId="1938775688" sldId="557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35.102" v="523"/>
          <ac:inkMkLst>
            <pc:docMk/>
            <pc:sldMk cId="1938775688" sldId="557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35.147" v="535"/>
          <ac:inkMkLst>
            <pc:docMk/>
            <pc:sldMk cId="1938775688" sldId="557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35.183" v="548"/>
          <ac:inkMkLst>
            <pc:docMk/>
            <pc:sldMk cId="1938775688" sldId="557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35.043" v="509"/>
          <ac:inkMkLst>
            <pc:docMk/>
            <pc:sldMk cId="1938775688" sldId="557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35.220" v="562"/>
          <ac:inkMkLst>
            <pc:docMk/>
            <pc:sldMk cId="1938775688" sldId="557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35.228" v="565"/>
          <ac:inkMkLst>
            <pc:docMk/>
            <pc:sldMk cId="1938775688" sldId="557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35.034" v="507"/>
          <ac:inkMkLst>
            <pc:docMk/>
            <pc:sldMk cId="1938775688" sldId="557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35.200" v="554"/>
          <ac:inkMkLst>
            <pc:docMk/>
            <pc:sldMk cId="1938775688" sldId="557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35.180" v="547"/>
          <ac:inkMkLst>
            <pc:docMk/>
            <pc:sldMk cId="1938775688" sldId="557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35.073" v="516"/>
          <ac:inkMkLst>
            <pc:docMk/>
            <pc:sldMk cId="1938775688" sldId="557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35.225" v="564"/>
          <ac:inkMkLst>
            <pc:docMk/>
            <pc:sldMk cId="1938775688" sldId="557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35.077" v="517"/>
          <ac:inkMkLst>
            <pc:docMk/>
            <pc:sldMk cId="1938775688" sldId="557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35.121" v="528"/>
          <ac:inkMkLst>
            <pc:docMk/>
            <pc:sldMk cId="1938775688" sldId="557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35.053" v="512"/>
          <ac:inkMkLst>
            <pc:docMk/>
            <pc:sldMk cId="1938775688" sldId="557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35.171" v="544"/>
          <ac:inkMkLst>
            <pc:docMk/>
            <pc:sldMk cId="1938775688" sldId="557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35.215" v="560"/>
          <ac:inkMkLst>
            <pc:docMk/>
            <pc:sldMk cId="1938775688" sldId="557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35.205" v="556"/>
          <ac:inkMkLst>
            <pc:docMk/>
            <pc:sldMk cId="1938775688" sldId="557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35.127" v="530"/>
          <ac:inkMkLst>
            <pc:docMk/>
            <pc:sldMk cId="1938775688" sldId="557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35.085" v="519"/>
          <ac:inkMkLst>
            <pc:docMk/>
            <pc:sldMk cId="1938775688" sldId="557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35.065" v="514"/>
          <ac:inkMkLst>
            <pc:docMk/>
            <pc:sldMk cId="1938775688" sldId="557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35.167" v="542"/>
          <ac:inkMkLst>
            <pc:docMk/>
            <pc:sldMk cId="1938775688" sldId="557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35.212" v="559"/>
          <ac:inkMkLst>
            <pc:docMk/>
            <pc:sldMk cId="1938775688" sldId="557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35.014" v="504"/>
          <ac:inkMkLst>
            <pc:docMk/>
            <pc:sldMk cId="1938775688" sldId="557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35.098" v="522"/>
          <ac:inkMkLst>
            <pc:docMk/>
            <pc:sldMk cId="1938775688" sldId="557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35.135" v="532"/>
          <ac:inkMkLst>
            <pc:docMk/>
            <pc:sldMk cId="1938775688" sldId="557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35.023" v="505"/>
          <ac:inkMkLst>
            <pc:docMk/>
            <pc:sldMk cId="1938775688" sldId="557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35.059" v="513"/>
          <ac:inkMkLst>
            <pc:docMk/>
            <pc:sldMk cId="1938775688" sldId="557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35.069" v="515"/>
          <ac:inkMkLst>
            <pc:docMk/>
            <pc:sldMk cId="1938775688" sldId="557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35.117" v="527"/>
          <ac:inkMkLst>
            <pc:docMk/>
            <pc:sldMk cId="1938775688" sldId="557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35.186" v="549"/>
          <ac:inkMkLst>
            <pc:docMk/>
            <pc:sldMk cId="1938775688" sldId="557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6:35.203" v="555"/>
          <ac:inkMkLst>
            <pc:docMk/>
            <pc:sldMk cId="1938775688" sldId="557"/>
            <ac:inkMk id="23658" creationId="{BE3E7B86-3514-4C72-91AF-4648475E24F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35.089" v="520"/>
          <ac:inkMkLst>
            <pc:docMk/>
            <pc:sldMk cId="1938775688" sldId="557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35.158" v="538"/>
          <ac:inkMkLst>
            <pc:docMk/>
            <pc:sldMk cId="1938775688" sldId="557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35.222" v="563"/>
          <ac:inkMkLst>
            <pc:docMk/>
            <pc:sldMk cId="1938775688" sldId="557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35.230" v="566"/>
          <ac:inkMkLst>
            <pc:docMk/>
            <pc:sldMk cId="1938775688" sldId="557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35.218" v="561"/>
          <ac:inkMkLst>
            <pc:docMk/>
            <pc:sldMk cId="1938775688" sldId="557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35.139" v="533"/>
          <ac:inkMkLst>
            <pc:docMk/>
            <pc:sldMk cId="1938775688" sldId="557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35.189" v="550"/>
          <ac:inkMkLst>
            <pc:docMk/>
            <pc:sldMk cId="1938775688" sldId="557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35.198" v="553"/>
          <ac:inkMkLst>
            <pc:docMk/>
            <pc:sldMk cId="1938775688" sldId="557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35.144" v="534"/>
          <ac:inkMkLst>
            <pc:docMk/>
            <pc:sldMk cId="1938775688" sldId="557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2.027" v="648"/>
        <pc:sldMkLst>
          <pc:docMk/>
          <pc:sldMk cId="3925931934" sldId="558"/>
        </pc:sldMkLst>
        <pc:grpChg chg="mod">
          <ac:chgData name="Sherif Khattab" userId="c83b1e15-36f3-4f46-aceb-05aac24c545e" providerId="ADAL" clId="{40561216-C3B6-4E03-B696-C2E8E46E1565}" dt="2021-03-02T14:56:15.132" v="502"/>
          <ac:grpSpMkLst>
            <pc:docMk/>
            <pc:sldMk cId="3925931934" sldId="55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14.951" v="454"/>
          <ac:inkMkLst>
            <pc:docMk/>
            <pc:sldMk cId="3925931934" sldId="558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15.097" v="489"/>
          <ac:inkMkLst>
            <pc:docMk/>
            <pc:sldMk cId="3925931934" sldId="558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15.094" v="488"/>
          <ac:inkMkLst>
            <pc:docMk/>
            <pc:sldMk cId="3925931934" sldId="558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14.919" v="448"/>
          <ac:inkMkLst>
            <pc:docMk/>
            <pc:sldMk cId="3925931934" sldId="558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14.966" v="457"/>
          <ac:inkMkLst>
            <pc:docMk/>
            <pc:sldMk cId="3925931934" sldId="558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15.082" v="485"/>
          <ac:inkMkLst>
            <pc:docMk/>
            <pc:sldMk cId="3925931934" sldId="558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15.107" v="492"/>
          <ac:inkMkLst>
            <pc:docMk/>
            <pc:sldMk cId="3925931934" sldId="558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15.091" v="487"/>
          <ac:inkMkLst>
            <pc:docMk/>
            <pc:sldMk cId="3925931934" sldId="558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15.054" v="477"/>
          <ac:inkMkLst>
            <pc:docMk/>
            <pc:sldMk cId="3925931934" sldId="558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15.074" v="483"/>
          <ac:inkMkLst>
            <pc:docMk/>
            <pc:sldMk cId="3925931934" sldId="558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15.087" v="486"/>
          <ac:inkMkLst>
            <pc:docMk/>
            <pc:sldMk cId="3925931934" sldId="558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14.895" v="443"/>
          <ac:inkMkLst>
            <pc:docMk/>
            <pc:sldMk cId="3925931934" sldId="558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15.101" v="490"/>
          <ac:inkMkLst>
            <pc:docMk/>
            <pc:sldMk cId="3925931934" sldId="558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15.042" v="474"/>
          <ac:inkMkLst>
            <pc:docMk/>
            <pc:sldMk cId="3925931934" sldId="558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15.127" v="500"/>
          <ac:inkMkLst>
            <pc:docMk/>
            <pc:sldMk cId="3925931934" sldId="558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15.123" v="498"/>
          <ac:inkMkLst>
            <pc:docMk/>
            <pc:sldMk cId="3925931934" sldId="558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14.940" v="452"/>
          <ac:inkMkLst>
            <pc:docMk/>
            <pc:sldMk cId="3925931934" sldId="558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15.130" v="501"/>
          <ac:inkMkLst>
            <pc:docMk/>
            <pc:sldMk cId="3925931934" sldId="558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14.975" v="459"/>
          <ac:inkMkLst>
            <pc:docMk/>
            <pc:sldMk cId="3925931934" sldId="558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15.015" v="467"/>
          <ac:inkMkLst>
            <pc:docMk/>
            <pc:sldMk cId="3925931934" sldId="558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15.118" v="496"/>
          <ac:inkMkLst>
            <pc:docMk/>
            <pc:sldMk cId="3925931934" sldId="558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14.900" v="444"/>
          <ac:inkMkLst>
            <pc:docMk/>
            <pc:sldMk cId="3925931934" sldId="558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15.125" v="499"/>
          <ac:inkMkLst>
            <pc:docMk/>
            <pc:sldMk cId="3925931934" sldId="558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14.929" v="450"/>
          <ac:inkMkLst>
            <pc:docMk/>
            <pc:sldMk cId="3925931934" sldId="558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14.924" v="449"/>
          <ac:inkMkLst>
            <pc:docMk/>
            <pc:sldMk cId="3925931934" sldId="558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14.990" v="461"/>
          <ac:inkMkLst>
            <pc:docMk/>
            <pc:sldMk cId="3925931934" sldId="558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15.011" v="466"/>
          <ac:inkMkLst>
            <pc:docMk/>
            <pc:sldMk cId="3925931934" sldId="558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14.946" v="453"/>
          <ac:inkMkLst>
            <pc:docMk/>
            <pc:sldMk cId="3925931934" sldId="558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15.115" v="495"/>
          <ac:inkMkLst>
            <pc:docMk/>
            <pc:sldMk cId="3925931934" sldId="558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15.031" v="471"/>
          <ac:inkMkLst>
            <pc:docMk/>
            <pc:sldMk cId="3925931934" sldId="558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15.059" v="479"/>
          <ac:inkMkLst>
            <pc:docMk/>
            <pc:sldMk cId="3925931934" sldId="558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14.916" v="447"/>
          <ac:inkMkLst>
            <pc:docMk/>
            <pc:sldMk cId="3925931934" sldId="558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14.956" v="455"/>
          <ac:inkMkLst>
            <pc:docMk/>
            <pc:sldMk cId="3925931934" sldId="558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14.971" v="458"/>
          <ac:inkMkLst>
            <pc:docMk/>
            <pc:sldMk cId="3925931934" sldId="558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15.003" v="464"/>
          <ac:inkMkLst>
            <pc:docMk/>
            <pc:sldMk cId="3925931934" sldId="558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15.121" v="497"/>
          <ac:inkMkLst>
            <pc:docMk/>
            <pc:sldMk cId="3925931934" sldId="558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15.028" v="470"/>
          <ac:inkMkLst>
            <pc:docMk/>
            <pc:sldMk cId="3925931934" sldId="558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15.104" v="491"/>
          <ac:inkMkLst>
            <pc:docMk/>
            <pc:sldMk cId="3925931934" sldId="558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15.064" v="480"/>
          <ac:inkMkLst>
            <pc:docMk/>
            <pc:sldMk cId="3925931934" sldId="558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14.910" v="446"/>
          <ac:inkMkLst>
            <pc:docMk/>
            <pc:sldMk cId="3925931934" sldId="558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15.070" v="482"/>
          <ac:inkMkLst>
            <pc:docMk/>
            <pc:sldMk cId="3925931934" sldId="558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14.934" v="451"/>
          <ac:inkMkLst>
            <pc:docMk/>
            <pc:sldMk cId="3925931934" sldId="558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15.110" v="493"/>
          <ac:inkMkLst>
            <pc:docMk/>
            <pc:sldMk cId="3925931934" sldId="558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15.023" v="469"/>
          <ac:inkMkLst>
            <pc:docMk/>
            <pc:sldMk cId="3925931934" sldId="558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15.077" v="484"/>
          <ac:inkMkLst>
            <pc:docMk/>
            <pc:sldMk cId="3925931934" sldId="558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14.984" v="460"/>
          <ac:inkMkLst>
            <pc:docMk/>
            <pc:sldMk cId="3925931934" sldId="558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15.039" v="473"/>
          <ac:inkMkLst>
            <pc:docMk/>
            <pc:sldMk cId="3925931934" sldId="558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15.019" v="468"/>
          <ac:inkMkLst>
            <pc:docMk/>
            <pc:sldMk cId="3925931934" sldId="558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15.056" v="478"/>
          <ac:inkMkLst>
            <pc:docMk/>
            <pc:sldMk cId="3925931934" sldId="558"/>
            <ac:inkMk id="23657" creationId="{9236DFEA-42B0-4A18-8DB8-43023CBA1AAF}"/>
          </ac:inkMkLst>
        </pc:inkChg>
        <pc:inkChg chg="del">
          <ac:chgData name="Sherif Khattab" userId="c83b1e15-36f3-4f46-aceb-05aac24c545e" providerId="ADAL" clId="{40561216-C3B6-4E03-B696-C2E8E46E1565}" dt="2021-03-02T14:56:14.883" v="442"/>
          <ac:inkMkLst>
            <pc:docMk/>
            <pc:sldMk cId="3925931934" sldId="558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6:14.995" v="462"/>
          <ac:inkMkLst>
            <pc:docMk/>
            <pc:sldMk cId="3925931934" sldId="558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15.035" v="472"/>
          <ac:inkMkLst>
            <pc:docMk/>
            <pc:sldMk cId="3925931934" sldId="558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15.112" v="494"/>
          <ac:inkMkLst>
            <pc:docMk/>
            <pc:sldMk cId="3925931934" sldId="558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15.006" v="465"/>
          <ac:inkMkLst>
            <pc:docMk/>
            <pc:sldMk cId="3925931934" sldId="558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14.905" v="445"/>
          <ac:inkMkLst>
            <pc:docMk/>
            <pc:sldMk cId="3925931934" sldId="558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15.068" v="481"/>
          <ac:inkMkLst>
            <pc:docMk/>
            <pc:sldMk cId="3925931934" sldId="558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15.046" v="475"/>
          <ac:inkMkLst>
            <pc:docMk/>
            <pc:sldMk cId="3925931934" sldId="558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15.050" v="476"/>
          <ac:inkMkLst>
            <pc:docMk/>
            <pc:sldMk cId="3925931934" sldId="558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14.999" v="463"/>
          <ac:inkMkLst>
            <pc:docMk/>
            <pc:sldMk cId="3925931934" sldId="558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14.960" v="456"/>
          <ac:inkMkLst>
            <pc:docMk/>
            <pc:sldMk cId="3925931934" sldId="558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3.988" v="649"/>
        <pc:sldMkLst>
          <pc:docMk/>
          <pc:sldMk cId="3283012382" sldId="559"/>
        </pc:sldMkLst>
        <pc:grpChg chg="mod">
          <ac:chgData name="Sherif Khattab" userId="c83b1e15-36f3-4f46-aceb-05aac24c545e" providerId="ADAL" clId="{40561216-C3B6-4E03-B696-C2E8E46E1565}" dt="2021-03-02T14:55:58.333" v="441"/>
          <ac:grpSpMkLst>
            <pc:docMk/>
            <pc:sldMk cId="3283012382" sldId="55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5:58.196" v="410"/>
          <ac:inkMkLst>
            <pc:docMk/>
            <pc:sldMk cId="3283012382" sldId="559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5:58.289" v="430"/>
          <ac:inkMkLst>
            <pc:docMk/>
            <pc:sldMk cId="3283012382" sldId="559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5:58.190" v="409"/>
          <ac:inkMkLst>
            <pc:docMk/>
            <pc:sldMk cId="3283012382" sldId="559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5:58.166" v="404"/>
          <ac:inkMkLst>
            <pc:docMk/>
            <pc:sldMk cId="3283012382" sldId="559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5:58.293" v="431"/>
          <ac:inkMkLst>
            <pc:docMk/>
            <pc:sldMk cId="3283012382" sldId="559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5:58.224" v="414"/>
          <ac:inkMkLst>
            <pc:docMk/>
            <pc:sldMk cId="3283012382" sldId="559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5:58.266" v="424"/>
          <ac:inkMkLst>
            <pc:docMk/>
            <pc:sldMk cId="3283012382" sldId="559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5:58.270" v="425"/>
          <ac:inkMkLst>
            <pc:docMk/>
            <pc:sldMk cId="3283012382" sldId="559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5:58.114" v="395"/>
          <ac:inkMkLst>
            <pc:docMk/>
            <pc:sldMk cId="3283012382" sldId="559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5:58.103" v="394"/>
          <ac:inkMkLst>
            <pc:docMk/>
            <pc:sldMk cId="3283012382" sldId="559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5:58.317" v="438"/>
          <ac:inkMkLst>
            <pc:docMk/>
            <pc:sldMk cId="3283012382" sldId="559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5:58.320" v="439"/>
          <ac:inkMkLst>
            <pc:docMk/>
            <pc:sldMk cId="3283012382" sldId="559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58.077" v="391"/>
          <ac:inkMkLst>
            <pc:docMk/>
            <pc:sldMk cId="3283012382" sldId="559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58.201" v="411"/>
          <ac:inkMkLst>
            <pc:docMk/>
            <pc:sldMk cId="3283012382" sldId="559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58.314" v="437"/>
          <ac:inkMkLst>
            <pc:docMk/>
            <pc:sldMk cId="3283012382" sldId="559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58.072" v="390"/>
          <ac:inkMkLst>
            <pc:docMk/>
            <pc:sldMk cId="3283012382" sldId="559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58.083" v="392"/>
          <ac:inkMkLst>
            <pc:docMk/>
            <pc:sldMk cId="3283012382" sldId="559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58.149" v="401"/>
          <ac:inkMkLst>
            <pc:docMk/>
            <pc:sldMk cId="3283012382" sldId="559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58.228" v="415"/>
          <ac:inkMkLst>
            <pc:docMk/>
            <pc:sldMk cId="3283012382" sldId="559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58.274" v="426"/>
          <ac:inkMkLst>
            <pc:docMk/>
            <pc:sldMk cId="3283012382" sldId="559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58.132" v="398"/>
          <ac:inkMkLst>
            <pc:docMk/>
            <pc:sldMk cId="3283012382" sldId="559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58.089" v="393"/>
          <ac:inkMkLst>
            <pc:docMk/>
            <pc:sldMk cId="3283012382" sldId="559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58.218" v="413"/>
          <ac:inkMkLst>
            <pc:docMk/>
            <pc:sldMk cId="3283012382" sldId="559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58.310" v="436"/>
          <ac:inkMkLst>
            <pc:docMk/>
            <pc:sldMk cId="3283012382" sldId="559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58.138" v="399"/>
          <ac:inkMkLst>
            <pc:docMk/>
            <pc:sldMk cId="3283012382" sldId="559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58.169" v="405"/>
          <ac:inkMkLst>
            <pc:docMk/>
            <pc:sldMk cId="3283012382" sldId="559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58.297" v="432"/>
          <ac:inkMkLst>
            <pc:docMk/>
            <pc:sldMk cId="3283012382" sldId="559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58.185" v="408"/>
          <ac:inkMkLst>
            <pc:docMk/>
            <pc:sldMk cId="3283012382" sldId="559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58.250" v="420"/>
          <ac:inkMkLst>
            <pc:docMk/>
            <pc:sldMk cId="3283012382" sldId="559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58.209" v="412"/>
          <ac:inkMkLst>
            <pc:docMk/>
            <pc:sldMk cId="3283012382" sldId="559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58.327" v="440"/>
          <ac:inkMkLst>
            <pc:docMk/>
            <pc:sldMk cId="3283012382" sldId="559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58.253" v="421"/>
          <ac:inkMkLst>
            <pc:docMk/>
            <pc:sldMk cId="3283012382" sldId="559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58.304" v="434"/>
          <ac:inkMkLst>
            <pc:docMk/>
            <pc:sldMk cId="3283012382" sldId="559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58.126" v="397"/>
          <ac:inkMkLst>
            <pc:docMk/>
            <pc:sldMk cId="3283012382" sldId="559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58.262" v="423"/>
          <ac:inkMkLst>
            <pc:docMk/>
            <pc:sldMk cId="3283012382" sldId="559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58.285" v="429"/>
          <ac:inkMkLst>
            <pc:docMk/>
            <pc:sldMk cId="3283012382" sldId="559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58.233" v="416"/>
          <ac:inkMkLst>
            <pc:docMk/>
            <pc:sldMk cId="3283012382" sldId="559"/>
            <ac:inkMk id="23652" creationId="{097A411A-2F8F-4EDF-A93C-A1916E46CE58}"/>
          </ac:inkMkLst>
        </pc:inkChg>
        <pc:inkChg chg="del">
          <ac:chgData name="Sherif Khattab" userId="c83b1e15-36f3-4f46-aceb-05aac24c545e" providerId="ADAL" clId="{40561216-C3B6-4E03-B696-C2E8E46E1565}" dt="2021-03-02T14:55:58.058" v="389"/>
          <ac:inkMkLst>
            <pc:docMk/>
            <pc:sldMk cId="3283012382" sldId="559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58.119" v="396"/>
          <ac:inkMkLst>
            <pc:docMk/>
            <pc:sldMk cId="3283012382" sldId="559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58.238" v="417"/>
          <ac:inkMkLst>
            <pc:docMk/>
            <pc:sldMk cId="3283012382" sldId="559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58.142" v="400"/>
          <ac:inkMkLst>
            <pc:docMk/>
            <pc:sldMk cId="3283012382" sldId="559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58.300" v="433"/>
          <ac:inkMkLst>
            <pc:docMk/>
            <pc:sldMk cId="3283012382" sldId="559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58.245" v="419"/>
          <ac:inkMkLst>
            <pc:docMk/>
            <pc:sldMk cId="3283012382" sldId="559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58.179" v="407"/>
          <ac:inkMkLst>
            <pc:docMk/>
            <pc:sldMk cId="3283012382" sldId="559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58.155" v="402"/>
          <ac:inkMkLst>
            <pc:docMk/>
            <pc:sldMk cId="3283012382" sldId="559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58.160" v="403"/>
          <ac:inkMkLst>
            <pc:docMk/>
            <pc:sldMk cId="3283012382" sldId="559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58.258" v="422"/>
          <ac:inkMkLst>
            <pc:docMk/>
            <pc:sldMk cId="3283012382" sldId="559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58.278" v="427"/>
          <ac:inkMkLst>
            <pc:docMk/>
            <pc:sldMk cId="3283012382" sldId="559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58.307" v="435"/>
          <ac:inkMkLst>
            <pc:docMk/>
            <pc:sldMk cId="3283012382" sldId="559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58.174" v="406"/>
          <ac:inkMkLst>
            <pc:docMk/>
            <pc:sldMk cId="3283012382" sldId="559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58.241" v="418"/>
          <ac:inkMkLst>
            <pc:docMk/>
            <pc:sldMk cId="3283012382" sldId="559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58.281" v="428"/>
          <ac:inkMkLst>
            <pc:docMk/>
            <pc:sldMk cId="3283012382" sldId="559"/>
            <ac:inkMk id="23671" creationId="{22A791CB-A7E4-4BA6-AF2C-BA61BDCB17CE}"/>
          </ac:inkMkLst>
        </pc:inkChg>
      </pc:sldChg>
      <pc:sldChg chg="addSp delSp modSp add modAnim">
        <pc:chgData name="Sherif Khattab" userId="c83b1e15-36f3-4f46-aceb-05aac24c545e" providerId="ADAL" clId="{40561216-C3B6-4E03-B696-C2E8E46E1565}" dt="2021-03-02T14:58:56.279" v="650"/>
        <pc:sldMkLst>
          <pc:docMk/>
          <pc:sldMk cId="68515591" sldId="560"/>
        </pc:sldMkLst>
        <pc:grpChg chg="mod">
          <ac:chgData name="Sherif Khattab" userId="c83b1e15-36f3-4f46-aceb-05aac24c545e" providerId="ADAL" clId="{40561216-C3B6-4E03-B696-C2E8E46E1565}" dt="2021-03-02T14:55:42.285" v="388"/>
          <ac:grpSpMkLst>
            <pc:docMk/>
            <pc:sldMk cId="68515591" sldId="560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5:42.142" v="352"/>
          <ac:inkMkLst>
            <pc:docMk/>
            <pc:sldMk cId="68515591" sldId="560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5:42.185" v="361"/>
          <ac:inkMkLst>
            <pc:docMk/>
            <pc:sldMk cId="68515591" sldId="560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5:42.234" v="372"/>
          <ac:inkMkLst>
            <pc:docMk/>
            <pc:sldMk cId="68515591" sldId="560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5:42.258" v="379"/>
          <ac:inkMkLst>
            <pc:docMk/>
            <pc:sldMk cId="68515591" sldId="560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5:42.239" v="373"/>
          <ac:inkMkLst>
            <pc:docMk/>
            <pc:sldMk cId="68515591" sldId="560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42.203" v="365"/>
          <ac:inkMkLst>
            <pc:docMk/>
            <pc:sldMk cId="68515591" sldId="560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42.273" v="384"/>
          <ac:inkMkLst>
            <pc:docMk/>
            <pc:sldMk cId="68515591" sldId="560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42.102" v="345"/>
          <ac:inkMkLst>
            <pc:docMk/>
            <pc:sldMk cId="68515591" sldId="560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5:42.180" v="360"/>
          <ac:inkMkLst>
            <pc:docMk/>
            <pc:sldMk cId="68515591" sldId="560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5:42.224" v="369"/>
          <ac:inkMkLst>
            <pc:docMk/>
            <pc:sldMk cId="68515591" sldId="560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5:42.177" v="359"/>
          <ac:inkMkLst>
            <pc:docMk/>
            <pc:sldMk cId="68515591" sldId="560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5:42.194" v="363"/>
          <ac:inkMkLst>
            <pc:docMk/>
            <pc:sldMk cId="68515591" sldId="560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5:42.200" v="364"/>
          <ac:inkMkLst>
            <pc:docMk/>
            <pc:sldMk cId="68515591" sldId="560"/>
            <ac:inkMk id="23632" creationId="{0F2CE510-9FBD-49AC-8B30-FD52B2C9709C}"/>
          </ac:inkMkLst>
        </pc:inkChg>
        <pc:inkChg chg="add del mod">
          <ac:chgData name="Sherif Khattab" userId="c83b1e15-36f3-4f46-aceb-05aac24c545e" providerId="ADAL" clId="{40561216-C3B6-4E03-B696-C2E8E46E1565}" dt="2021-03-02T14:55:42.152" v="354"/>
          <ac:inkMkLst>
            <pc:docMk/>
            <pc:sldMk cId="68515591" sldId="560"/>
            <ac:inkMk id="23634" creationId="{39367AD8-5239-461A-8039-12F379453AF5}"/>
          </ac:inkMkLst>
        </pc:inkChg>
        <pc:inkChg chg="add del mod">
          <ac:chgData name="Sherif Khattab" userId="c83b1e15-36f3-4f46-aceb-05aac24c545e" providerId="ADAL" clId="{40561216-C3B6-4E03-B696-C2E8E46E1565}" dt="2021-03-02T14:55:42.276" v="385"/>
          <ac:inkMkLst>
            <pc:docMk/>
            <pc:sldMk cId="68515591" sldId="560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5:42.129" v="349"/>
          <ac:inkMkLst>
            <pc:docMk/>
            <pc:sldMk cId="68515591" sldId="560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5:42.254" v="378"/>
          <ac:inkMkLst>
            <pc:docMk/>
            <pc:sldMk cId="68515591" sldId="560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5:42.279" v="386"/>
          <ac:inkMkLst>
            <pc:docMk/>
            <pc:sldMk cId="68515591" sldId="560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5:42.261" v="380"/>
          <ac:inkMkLst>
            <pc:docMk/>
            <pc:sldMk cId="68515591" sldId="560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5:42.147" v="353"/>
          <ac:inkMkLst>
            <pc:docMk/>
            <pc:sldMk cId="68515591" sldId="560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5:42.132" v="350"/>
          <ac:inkMkLst>
            <pc:docMk/>
            <pc:sldMk cId="68515591" sldId="560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5:42.124" v="348"/>
          <ac:inkMkLst>
            <pc:docMk/>
            <pc:sldMk cId="68515591" sldId="560"/>
            <ac:inkMk id="23642" creationId="{584289BE-C536-48B0-A5C3-93147F9B5CFD}"/>
          </ac:inkMkLst>
        </pc:inkChg>
        <pc:inkChg chg="add del mod">
          <ac:chgData name="Sherif Khattab" userId="c83b1e15-36f3-4f46-aceb-05aac24c545e" providerId="ADAL" clId="{40561216-C3B6-4E03-B696-C2E8E46E1565}" dt="2021-03-02T14:55:42.282" v="387"/>
          <ac:inkMkLst>
            <pc:docMk/>
            <pc:sldMk cId="68515591" sldId="560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5:42.230" v="371"/>
          <ac:inkMkLst>
            <pc:docMk/>
            <pc:sldMk cId="68515591" sldId="560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5:42.106" v="346"/>
          <ac:inkMkLst>
            <pc:docMk/>
            <pc:sldMk cId="68515591" sldId="560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5:42.096" v="344"/>
          <ac:inkMkLst>
            <pc:docMk/>
            <pc:sldMk cId="68515591" sldId="560"/>
            <ac:inkMk id="23646" creationId="{87B366E5-7624-47F3-A592-581796E12957}"/>
          </ac:inkMkLst>
        </pc:inkChg>
        <pc:inkChg chg="add del mod">
          <ac:chgData name="Sherif Khattab" userId="c83b1e15-36f3-4f46-aceb-05aac24c545e" providerId="ADAL" clId="{40561216-C3B6-4E03-B696-C2E8E46E1565}" dt="2021-03-02T14:55:42.227" v="370"/>
          <ac:inkMkLst>
            <pc:docMk/>
            <pc:sldMk cId="68515591" sldId="560"/>
            <ac:inkMk id="23648" creationId="{3F89BC67-AB21-4050-9493-6CA93740F5F8}"/>
          </ac:inkMkLst>
        </pc:inkChg>
        <pc:inkChg chg="add del mod">
          <ac:chgData name="Sherif Khattab" userId="c83b1e15-36f3-4f46-aceb-05aac24c545e" providerId="ADAL" clId="{40561216-C3B6-4E03-B696-C2E8E46E1565}" dt="2021-03-02T14:55:42.163" v="356"/>
          <ac:inkMkLst>
            <pc:docMk/>
            <pc:sldMk cId="68515591" sldId="560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5:42.269" v="383"/>
          <ac:inkMkLst>
            <pc:docMk/>
            <pc:sldMk cId="68515591" sldId="560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5:42.137" v="351"/>
          <ac:inkMkLst>
            <pc:docMk/>
            <pc:sldMk cId="68515591" sldId="560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5:42.116" v="347"/>
          <ac:inkMkLst>
            <pc:docMk/>
            <pc:sldMk cId="68515591" sldId="560"/>
            <ac:inkMk id="23652" creationId="{097A411A-2F8F-4EDF-A93C-A1916E46CE58}"/>
          </ac:inkMkLst>
        </pc:inkChg>
        <pc:inkChg chg="add del mod">
          <ac:chgData name="Sherif Khattab" userId="c83b1e15-36f3-4f46-aceb-05aac24c545e" providerId="ADAL" clId="{40561216-C3B6-4E03-B696-C2E8E46E1565}" dt="2021-03-02T14:55:42.214" v="367"/>
          <ac:inkMkLst>
            <pc:docMk/>
            <pc:sldMk cId="68515591" sldId="560"/>
            <ac:inkMk id="23654" creationId="{0CDA8FA7-3F42-425F-B69F-09FE422E6C20}"/>
          </ac:inkMkLst>
        </pc:inkChg>
        <pc:inkChg chg="add del mod">
          <ac:chgData name="Sherif Khattab" userId="c83b1e15-36f3-4f46-aceb-05aac24c545e" providerId="ADAL" clId="{40561216-C3B6-4E03-B696-C2E8E46E1565}" dt="2021-03-02T14:55:42.189" v="362"/>
          <ac:inkMkLst>
            <pc:docMk/>
            <pc:sldMk cId="68515591" sldId="560"/>
            <ac:inkMk id="23655" creationId="{74C0E38C-8C81-4F69-B2AF-AD53E6E6D970}"/>
          </ac:inkMkLst>
        </pc:inkChg>
        <pc:inkChg chg="add del mod">
          <ac:chgData name="Sherif Khattab" userId="c83b1e15-36f3-4f46-aceb-05aac24c545e" providerId="ADAL" clId="{40561216-C3B6-4E03-B696-C2E8E46E1565}" dt="2021-03-02T14:55:42.241" v="374"/>
          <ac:inkMkLst>
            <pc:docMk/>
            <pc:sldMk cId="68515591" sldId="560"/>
            <ac:inkMk id="23656" creationId="{85585060-B696-4403-8C88-50A6053DBD02}"/>
          </ac:inkMkLst>
        </pc:inkChg>
        <pc:inkChg chg="add del mod">
          <ac:chgData name="Sherif Khattab" userId="c83b1e15-36f3-4f46-aceb-05aac24c545e" providerId="ADAL" clId="{40561216-C3B6-4E03-B696-C2E8E46E1565}" dt="2021-03-02T14:55:42.244" v="375"/>
          <ac:inkMkLst>
            <pc:docMk/>
            <pc:sldMk cId="68515591" sldId="560"/>
            <ac:inkMk id="23657" creationId="{9236DFEA-42B0-4A18-8DB8-43023CBA1AAF}"/>
          </ac:inkMkLst>
        </pc:inkChg>
        <pc:inkChg chg="add del mod">
          <ac:chgData name="Sherif Khattab" userId="c83b1e15-36f3-4f46-aceb-05aac24c545e" providerId="ADAL" clId="{40561216-C3B6-4E03-B696-C2E8E46E1565}" dt="2021-03-02T14:55:42.247" v="376"/>
          <ac:inkMkLst>
            <pc:docMk/>
            <pc:sldMk cId="68515591" sldId="560"/>
            <ac:inkMk id="23658" creationId="{BE3E7B86-3514-4C72-91AF-4648475E24F2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60" creationId="{EB9F504E-52DF-4A05-AB88-BDF5876CA8B9}"/>
          </ac:inkMkLst>
        </pc:inkChg>
        <pc:inkChg chg="add del mod">
          <ac:chgData name="Sherif Khattab" userId="c83b1e15-36f3-4f46-aceb-05aac24c545e" providerId="ADAL" clId="{40561216-C3B6-4E03-B696-C2E8E46E1565}" dt="2021-03-02T14:55:42.264" v="381"/>
          <ac:inkMkLst>
            <pc:docMk/>
            <pc:sldMk cId="68515591" sldId="560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5:42.168" v="357"/>
          <ac:inkMkLst>
            <pc:docMk/>
            <pc:sldMk cId="68515591" sldId="560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5:42.251" v="377"/>
          <ac:inkMkLst>
            <pc:docMk/>
            <pc:sldMk cId="68515591" sldId="560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5:42.207" v="366"/>
          <ac:inkMkLst>
            <pc:docMk/>
            <pc:sldMk cId="68515591" sldId="560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5:42.267" v="382"/>
          <ac:inkMkLst>
            <pc:docMk/>
            <pc:sldMk cId="68515591" sldId="560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5:42.173" v="358"/>
          <ac:inkMkLst>
            <pc:docMk/>
            <pc:sldMk cId="68515591" sldId="560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5:42.217" v="368"/>
          <ac:inkMkLst>
            <pc:docMk/>
            <pc:sldMk cId="68515591" sldId="560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5:42.158" v="355"/>
          <ac:inkMkLst>
            <pc:docMk/>
            <pc:sldMk cId="68515591" sldId="560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5:42.090" v="343"/>
          <ac:inkMkLst>
            <pc:docMk/>
            <pc:sldMk cId="68515591" sldId="560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8.588" v="651"/>
        <pc:sldMkLst>
          <pc:docMk/>
          <pc:sldMk cId="1287194210" sldId="561"/>
        </pc:sldMkLst>
        <pc:grpChg chg="mod">
          <ac:chgData name="Sherif Khattab" userId="c83b1e15-36f3-4f46-aceb-05aac24c545e" providerId="ADAL" clId="{40561216-C3B6-4E03-B696-C2E8E46E1565}" dt="2021-03-02T14:55:21.153" v="297"/>
          <ac:grpSpMkLst>
            <pc:docMk/>
            <pc:sldMk cId="1287194210" sldId="561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21.026" v="264"/>
          <ac:inkMkLst>
            <pc:docMk/>
            <pc:sldMk cId="1287194210" sldId="561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21.094" v="279"/>
          <ac:inkMkLst>
            <pc:docMk/>
            <pc:sldMk cId="1287194210" sldId="561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21.119" v="285"/>
          <ac:inkMkLst>
            <pc:docMk/>
            <pc:sldMk cId="1287194210" sldId="561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21.151" v="296"/>
          <ac:inkMkLst>
            <pc:docMk/>
            <pc:sldMk cId="1287194210" sldId="561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21.146" v="294"/>
          <ac:inkMkLst>
            <pc:docMk/>
            <pc:sldMk cId="1287194210" sldId="561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21.038" v="267"/>
          <ac:inkMkLst>
            <pc:docMk/>
            <pc:sldMk cId="1287194210" sldId="561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21.133" v="289"/>
          <ac:inkMkLst>
            <pc:docMk/>
            <pc:sldMk cId="1287194210" sldId="561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21.045" v="269"/>
          <ac:inkMkLst>
            <pc:docMk/>
            <pc:sldMk cId="1287194210" sldId="561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21.079" v="276"/>
          <ac:inkMkLst>
            <pc:docMk/>
            <pc:sldMk cId="1287194210" sldId="561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21.102" v="281"/>
          <ac:inkMkLst>
            <pc:docMk/>
            <pc:sldMk cId="1287194210" sldId="561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21.012" v="261"/>
          <ac:inkMkLst>
            <pc:docMk/>
            <pc:sldMk cId="1287194210" sldId="561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21.114" v="284"/>
          <ac:inkMkLst>
            <pc:docMk/>
            <pc:sldMk cId="1287194210" sldId="561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21.030" v="265"/>
          <ac:inkMkLst>
            <pc:docMk/>
            <pc:sldMk cId="1287194210" sldId="561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21.122" v="286"/>
          <ac:inkMkLst>
            <pc:docMk/>
            <pc:sldMk cId="1287194210" sldId="561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21.020" v="263"/>
          <ac:inkMkLst>
            <pc:docMk/>
            <pc:sldMk cId="1287194210" sldId="561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21.135" v="290"/>
          <ac:inkMkLst>
            <pc:docMk/>
            <pc:sldMk cId="1287194210" sldId="561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21.052" v="271"/>
          <ac:inkMkLst>
            <pc:docMk/>
            <pc:sldMk cId="1287194210" sldId="561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21.059" v="273"/>
          <ac:inkMkLst>
            <pc:docMk/>
            <pc:sldMk cId="1287194210" sldId="561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21.127" v="287"/>
          <ac:inkMkLst>
            <pc:docMk/>
            <pc:sldMk cId="1287194210" sldId="561"/>
            <ac:inkMk id="23649" creationId="{B2C35B3E-1E36-4705-B4A3-28616001D1F4}"/>
          </ac:inkMkLst>
        </pc:inkChg>
        <pc:inkChg chg="del">
          <ac:chgData name="Sherif Khattab" userId="c83b1e15-36f3-4f46-aceb-05aac24c545e" providerId="ADAL" clId="{40561216-C3B6-4E03-B696-C2E8E46E1565}" dt="2021-03-02T14:55:21" v="260"/>
          <ac:inkMkLst>
            <pc:docMk/>
            <pc:sldMk cId="1287194210" sldId="561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21.106" v="282"/>
          <ac:inkMkLst>
            <pc:docMk/>
            <pc:sldMk cId="1287194210" sldId="561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21.017" v="262"/>
          <ac:inkMkLst>
            <pc:docMk/>
            <pc:sldMk cId="1287194210" sldId="561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21.097" v="280"/>
          <ac:inkMkLst>
            <pc:docMk/>
            <pc:sldMk cId="1287194210" sldId="561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21.141" v="292"/>
          <ac:inkMkLst>
            <pc:docMk/>
            <pc:sldMk cId="1287194210" sldId="561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21.139" v="291"/>
          <ac:inkMkLst>
            <pc:docMk/>
            <pc:sldMk cId="1287194210" sldId="561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21.130" v="288"/>
          <ac:inkMkLst>
            <pc:docMk/>
            <pc:sldMk cId="1287194210" sldId="561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21.034" v="266"/>
          <ac:inkMkLst>
            <pc:docMk/>
            <pc:sldMk cId="1287194210" sldId="561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21.065" v="274"/>
          <ac:inkMkLst>
            <pc:docMk/>
            <pc:sldMk cId="1287194210" sldId="561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21.084" v="277"/>
          <ac:inkMkLst>
            <pc:docMk/>
            <pc:sldMk cId="1287194210" sldId="561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21.090" v="278"/>
          <ac:inkMkLst>
            <pc:docMk/>
            <pc:sldMk cId="1287194210" sldId="561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21.055" v="272"/>
          <ac:inkMkLst>
            <pc:docMk/>
            <pc:sldMk cId="1287194210" sldId="561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21.041" v="268"/>
          <ac:inkMkLst>
            <pc:docMk/>
            <pc:sldMk cId="1287194210" sldId="561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21.110" v="283"/>
          <ac:inkMkLst>
            <pc:docMk/>
            <pc:sldMk cId="1287194210" sldId="561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21.048" v="270"/>
          <ac:inkMkLst>
            <pc:docMk/>
            <pc:sldMk cId="1287194210" sldId="561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21.070" v="275"/>
          <ac:inkMkLst>
            <pc:docMk/>
            <pc:sldMk cId="1287194210" sldId="561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21.149" v="295"/>
          <ac:inkMkLst>
            <pc:docMk/>
            <pc:sldMk cId="1287194210" sldId="561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21.144" v="293"/>
          <ac:inkMkLst>
            <pc:docMk/>
            <pc:sldMk cId="1287194210" sldId="561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0.977" v="652"/>
        <pc:sldMkLst>
          <pc:docMk/>
          <pc:sldMk cId="3311359803" sldId="562"/>
        </pc:sldMkLst>
        <pc:grpChg chg="mod">
          <ac:chgData name="Sherif Khattab" userId="c83b1e15-36f3-4f46-aceb-05aac24c545e" providerId="ADAL" clId="{40561216-C3B6-4E03-B696-C2E8E46E1565}" dt="2021-03-02T14:55:06.810" v="259"/>
          <ac:grpSpMkLst>
            <pc:docMk/>
            <pc:sldMk cId="3311359803" sldId="562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06.686" v="230"/>
          <ac:inkMkLst>
            <pc:docMk/>
            <pc:sldMk cId="3311359803" sldId="562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06.792" v="253"/>
          <ac:inkMkLst>
            <pc:docMk/>
            <pc:sldMk cId="3311359803" sldId="562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06.782" v="249"/>
          <ac:inkMkLst>
            <pc:docMk/>
            <pc:sldMk cId="3311359803" sldId="562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06.752" v="243"/>
          <ac:inkMkLst>
            <pc:docMk/>
            <pc:sldMk cId="3311359803" sldId="562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06.691" v="231"/>
          <ac:inkMkLst>
            <pc:docMk/>
            <pc:sldMk cId="3311359803" sldId="562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06.697" v="232"/>
          <ac:inkMkLst>
            <pc:docMk/>
            <pc:sldMk cId="3311359803" sldId="562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06.761" v="245"/>
          <ac:inkMkLst>
            <pc:docMk/>
            <pc:sldMk cId="3311359803" sldId="562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06.707" v="234"/>
          <ac:inkMkLst>
            <pc:docMk/>
            <pc:sldMk cId="3311359803" sldId="562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06.743" v="241"/>
          <ac:inkMkLst>
            <pc:docMk/>
            <pc:sldMk cId="3311359803" sldId="562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06.795" v="255"/>
          <ac:inkMkLst>
            <pc:docMk/>
            <pc:sldMk cId="3311359803" sldId="562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06.776" v="248"/>
          <ac:inkMkLst>
            <pc:docMk/>
            <pc:sldMk cId="3311359803" sldId="562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06.735" v="240"/>
          <ac:inkMkLst>
            <pc:docMk/>
            <pc:sldMk cId="3311359803" sldId="562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06.748" v="242"/>
          <ac:inkMkLst>
            <pc:docMk/>
            <pc:sldMk cId="3311359803" sldId="562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06.802" v="257"/>
          <ac:inkMkLst>
            <pc:docMk/>
            <pc:sldMk cId="3311359803" sldId="562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06.770" v="247"/>
          <ac:inkMkLst>
            <pc:docMk/>
            <pc:sldMk cId="3311359803" sldId="562"/>
            <ac:inkMk id="23651" creationId="{C741CB12-32FC-4B89-A891-3987A6E6647D}"/>
          </ac:inkMkLst>
        </pc:inkChg>
        <pc:inkChg chg="del">
          <ac:chgData name="Sherif Khattab" userId="c83b1e15-36f3-4f46-aceb-05aac24c545e" providerId="ADAL" clId="{40561216-C3B6-4E03-B696-C2E8E46E1565}" dt="2021-03-02T14:55:06.673" v="229"/>
          <ac:inkMkLst>
            <pc:docMk/>
            <pc:sldMk cId="3311359803" sldId="562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06.805" v="258"/>
          <ac:inkMkLst>
            <pc:docMk/>
            <pc:sldMk cId="3311359803" sldId="562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06.787" v="251"/>
          <ac:inkMkLst>
            <pc:docMk/>
            <pc:sldMk cId="3311359803" sldId="562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06.790" v="252"/>
          <ac:inkMkLst>
            <pc:docMk/>
            <pc:sldMk cId="3311359803" sldId="562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06.794" v="254"/>
          <ac:inkMkLst>
            <pc:docMk/>
            <pc:sldMk cId="3311359803" sldId="562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06.784" v="250"/>
          <ac:inkMkLst>
            <pc:docMk/>
            <pc:sldMk cId="3311359803" sldId="562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06.718" v="237"/>
          <ac:inkMkLst>
            <pc:docMk/>
            <pc:sldMk cId="3311359803" sldId="562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06.756" v="244"/>
          <ac:inkMkLst>
            <pc:docMk/>
            <pc:sldMk cId="3311359803" sldId="562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06.712" v="235"/>
          <ac:inkMkLst>
            <pc:docMk/>
            <pc:sldMk cId="3311359803" sldId="562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06.766" v="246"/>
          <ac:inkMkLst>
            <pc:docMk/>
            <pc:sldMk cId="3311359803" sldId="562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06.723" v="238"/>
          <ac:inkMkLst>
            <pc:docMk/>
            <pc:sldMk cId="3311359803" sldId="562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06.700" v="233"/>
          <ac:inkMkLst>
            <pc:docMk/>
            <pc:sldMk cId="3311359803" sldId="562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06.798" v="256"/>
          <ac:inkMkLst>
            <pc:docMk/>
            <pc:sldMk cId="3311359803" sldId="562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06.732" v="239"/>
          <ac:inkMkLst>
            <pc:docMk/>
            <pc:sldMk cId="3311359803" sldId="562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06.715" v="236"/>
          <ac:inkMkLst>
            <pc:docMk/>
            <pc:sldMk cId="3311359803" sldId="562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3.138" v="653"/>
        <pc:sldMkLst>
          <pc:docMk/>
          <pc:sldMk cId="2378700803" sldId="563"/>
        </pc:sldMkLst>
        <pc:grpChg chg="mod">
          <ac:chgData name="Sherif Khattab" userId="c83b1e15-36f3-4f46-aceb-05aac24c545e" providerId="ADAL" clId="{40561216-C3B6-4E03-B696-C2E8E46E1565}" dt="2021-03-02T14:54:50.889" v="228"/>
          <ac:grpSpMkLst>
            <pc:docMk/>
            <pc:sldMk cId="2378700803" sldId="563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4:50.824" v="216"/>
          <ac:inkMkLst>
            <pc:docMk/>
            <pc:sldMk cId="2378700803" sldId="563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4:50.869" v="224"/>
          <ac:inkMkLst>
            <pc:docMk/>
            <pc:sldMk cId="2378700803" sldId="563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4:50.802" v="212"/>
          <ac:inkMkLst>
            <pc:docMk/>
            <pc:sldMk cId="2378700803" sldId="563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4:50.796" v="211"/>
          <ac:inkMkLst>
            <pc:docMk/>
            <pc:sldMk cId="2378700803" sldId="563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4:50.835" v="218"/>
          <ac:inkMkLst>
            <pc:docMk/>
            <pc:sldMk cId="2378700803" sldId="563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4:50.874" v="225"/>
          <ac:inkMkLst>
            <pc:docMk/>
            <pc:sldMk cId="2378700803" sldId="563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50.840" v="219"/>
          <ac:inkMkLst>
            <pc:docMk/>
            <pc:sldMk cId="2378700803" sldId="563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50.812" v="214"/>
          <ac:inkMkLst>
            <pc:docMk/>
            <pc:sldMk cId="2378700803" sldId="563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50.853" v="221"/>
          <ac:inkMkLst>
            <pc:docMk/>
            <pc:sldMk cId="2378700803" sldId="563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4:50.806" v="213"/>
          <ac:inkMkLst>
            <pc:docMk/>
            <pc:sldMk cId="2378700803" sldId="563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4:50.847" v="220"/>
          <ac:inkMkLst>
            <pc:docMk/>
            <pc:sldMk cId="2378700803" sldId="563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4:50.884" v="227"/>
          <ac:inkMkLst>
            <pc:docMk/>
            <pc:sldMk cId="2378700803" sldId="563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50.791" v="210"/>
          <ac:inkMkLst>
            <pc:docMk/>
            <pc:sldMk cId="2378700803" sldId="563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50.759" v="206"/>
          <ac:inkMkLst>
            <pc:docMk/>
            <pc:sldMk cId="2378700803" sldId="563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50.830" v="217"/>
          <ac:inkMkLst>
            <pc:docMk/>
            <pc:sldMk cId="2378700803" sldId="563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50.859" v="222"/>
          <ac:inkMkLst>
            <pc:docMk/>
            <pc:sldMk cId="2378700803" sldId="563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50.879" v="226"/>
          <ac:inkMkLst>
            <pc:docMk/>
            <pc:sldMk cId="2378700803" sldId="563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50.779" v="208"/>
          <ac:inkMkLst>
            <pc:docMk/>
            <pc:sldMk cId="2378700803" sldId="563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4:50.819" v="215"/>
          <ac:inkMkLst>
            <pc:docMk/>
            <pc:sldMk cId="2378700803" sldId="563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50.773" v="207"/>
          <ac:inkMkLst>
            <pc:docMk/>
            <pc:sldMk cId="2378700803" sldId="563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50.863" v="223"/>
          <ac:inkMkLst>
            <pc:docMk/>
            <pc:sldMk cId="2378700803" sldId="563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50.785" v="209"/>
          <ac:inkMkLst>
            <pc:docMk/>
            <pc:sldMk cId="2378700803" sldId="563"/>
            <ac:inkMk id="23671" creationId="{22A791CB-A7E4-4BA6-AF2C-BA61BDCB17CE}"/>
          </ac:inkMkLst>
        </pc:inkChg>
      </pc:sldChg>
      <pc:sldChg chg="delSp modSp add mod modAnim">
        <pc:chgData name="Sherif Khattab" userId="c83b1e15-36f3-4f46-aceb-05aac24c545e" providerId="ADAL" clId="{40561216-C3B6-4E03-B696-C2E8E46E1565}" dt="2021-03-02T14:59:06.248" v="654"/>
        <pc:sldMkLst>
          <pc:docMk/>
          <pc:sldMk cId="3036780415" sldId="564"/>
        </pc:sldMkLst>
        <pc:grpChg chg="mod">
          <ac:chgData name="Sherif Khattab" userId="c83b1e15-36f3-4f46-aceb-05aac24c545e" providerId="ADAL" clId="{40561216-C3B6-4E03-B696-C2E8E46E1565}" dt="2021-03-02T14:54:39.178" v="205"/>
          <ac:grpSpMkLst>
            <pc:docMk/>
            <pc:sldMk cId="3036780415" sldId="564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1" creationId="{9A2A94DF-3D7E-4EED-B604-5D8B817342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2" creationId="{584289BE-C536-48B0-A5C3-93147F9B5CF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3" creationId="{E9DA26D0-0603-4013-B1FC-7913D6E832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4" creationId="{9CABADF0-6AAD-4A09-B71F-7EFD9B3CCE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5" creationId="{649AA80D-2452-4822-8F19-4001909D74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6" creationId="{87B366E5-7624-47F3-A592-581796E12957}"/>
          </ac:inkMkLst>
        </pc:inkChg>
        <pc:inkChg chg="del">
          <ac:chgData name="Sherif Khattab" userId="c83b1e15-36f3-4f46-aceb-05aac24c545e" providerId="ADAL" clId="{40561216-C3B6-4E03-B696-C2E8E46E1565}" dt="2021-03-02T14:54:25.665" v="192" actId="478"/>
          <ac:inkMkLst>
            <pc:docMk/>
            <pc:sldMk cId="3036780415" sldId="564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39.131" v="197"/>
          <ac:inkMkLst>
            <pc:docMk/>
            <pc:sldMk cId="3036780415" sldId="564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39.126" v="196"/>
          <ac:inkMkLst>
            <pc:docMk/>
            <pc:sldMk cId="3036780415" sldId="564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39.146" v="199"/>
          <ac:inkMkLst>
            <pc:docMk/>
            <pc:sldMk cId="3036780415" sldId="564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39.158" v="201"/>
          <ac:inkMkLst>
            <pc:docMk/>
            <pc:sldMk cId="3036780415" sldId="564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5" creationId="{74C0E38C-8C81-4F69-B2AF-AD53E6E6D9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6" creationId="{85585060-B696-4403-8C88-50A6053DBD0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7" creationId="{9236DFEA-42B0-4A18-8DB8-43023CBA1AA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23.518" v="191" actId="478"/>
          <ac:inkMkLst>
            <pc:docMk/>
            <pc:sldMk cId="3036780415" sldId="564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39.168" v="203"/>
          <ac:inkMkLst>
            <pc:docMk/>
            <pc:sldMk cId="3036780415" sldId="564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39.122" v="195"/>
          <ac:inkMkLst>
            <pc:docMk/>
            <pc:sldMk cId="3036780415" sldId="564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39.173" v="204"/>
          <ac:inkMkLst>
            <pc:docMk/>
            <pc:sldMk cId="3036780415" sldId="564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39.164" v="202"/>
          <ac:inkMkLst>
            <pc:docMk/>
            <pc:sldMk cId="3036780415" sldId="564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4:39.105" v="193"/>
          <ac:inkMkLst>
            <pc:docMk/>
            <pc:sldMk cId="3036780415" sldId="564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39.115" v="194"/>
          <ac:inkMkLst>
            <pc:docMk/>
            <pc:sldMk cId="3036780415" sldId="564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39.152" v="200"/>
          <ac:inkMkLst>
            <pc:docMk/>
            <pc:sldMk cId="3036780415" sldId="564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39.139" v="198"/>
          <ac:inkMkLst>
            <pc:docMk/>
            <pc:sldMk cId="3036780415" sldId="564"/>
            <ac:inkMk id="23671" creationId="{22A791CB-A7E4-4BA6-AF2C-BA61BDCB17CE}"/>
          </ac:inkMkLst>
        </pc:inkChg>
      </pc:sldChg>
      <pc:sldChg chg="delSp add mod modAnim">
        <pc:chgData name="Sherif Khattab" userId="c83b1e15-36f3-4f46-aceb-05aac24c545e" providerId="ADAL" clId="{40561216-C3B6-4E03-B696-C2E8E46E1565}" dt="2021-03-02T14:59:08.379" v="655"/>
        <pc:sldMkLst>
          <pc:docMk/>
          <pc:sldMk cId="868814156" sldId="565"/>
        </pc:sldMkLst>
        <pc:inkChg chg="del">
          <ac:chgData name="Sherif Khattab" userId="c83b1e15-36f3-4f46-aceb-05aac24c545e" providerId="ADAL" clId="{40561216-C3B6-4E03-B696-C2E8E46E1565}" dt="2021-03-02T14:54:03.964" v="187" actId="478"/>
          <ac:inkMkLst>
            <pc:docMk/>
            <pc:sldMk cId="868814156" sldId="565"/>
            <ac:inkMk id="23663" creationId="{1A305F40-A5CC-4159-81BE-FDAA1BBA2F6E}"/>
          </ac:inkMkLst>
        </pc:inkChg>
        <pc:inkChg chg="del">
          <ac:chgData name="Sherif Khattab" userId="c83b1e15-36f3-4f46-aceb-05aac24c545e" providerId="ADAL" clId="{40561216-C3B6-4E03-B696-C2E8E46E1565}" dt="2021-03-02T14:53:49.756" v="184" actId="478"/>
          <ac:inkMkLst>
            <pc:docMk/>
            <pc:sldMk cId="868814156" sldId="565"/>
            <ac:inkMk id="23664" creationId="{1ADA5D77-6340-4E01-B50B-6A36D3D89303}"/>
          </ac:inkMkLst>
        </pc:inkChg>
        <pc:inkChg chg="del">
          <ac:chgData name="Sherif Khattab" userId="c83b1e15-36f3-4f46-aceb-05aac24c545e" providerId="ADAL" clId="{40561216-C3B6-4E03-B696-C2E8E46E1565}" dt="2021-03-02T14:54:06.415" v="188" actId="478"/>
          <ac:inkMkLst>
            <pc:docMk/>
            <pc:sldMk cId="868814156" sldId="565"/>
            <ac:inkMk id="23665" creationId="{12E5FF45-7656-41A0-B8DD-C442FEAF547C}"/>
          </ac:inkMkLst>
        </pc:inkChg>
        <pc:inkChg chg="del">
          <ac:chgData name="Sherif Khattab" userId="c83b1e15-36f3-4f46-aceb-05aac24c545e" providerId="ADAL" clId="{40561216-C3B6-4E03-B696-C2E8E46E1565}" dt="2021-03-02T14:53:54.037" v="186" actId="478"/>
          <ac:inkMkLst>
            <pc:docMk/>
            <pc:sldMk cId="868814156" sldId="565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3:51.986" v="185" actId="478"/>
          <ac:inkMkLst>
            <pc:docMk/>
            <pc:sldMk cId="868814156" sldId="565"/>
            <ac:inkMk id="23667" creationId="{E1A2A440-2E68-4E40-8F14-0F85D39BBDB7}"/>
          </ac:inkMkLst>
        </pc:inkChg>
        <pc:inkChg chg="del">
          <ac:chgData name="Sherif Khattab" userId="c83b1e15-36f3-4f46-aceb-05aac24c545e" providerId="ADAL" clId="{40561216-C3B6-4E03-B696-C2E8E46E1565}" dt="2021-03-02T14:54:08.326" v="189" actId="478"/>
          <ac:inkMkLst>
            <pc:docMk/>
            <pc:sldMk cId="868814156" sldId="565"/>
            <ac:inkMk id="23668" creationId="{B5D7EBA2-DD1F-48CC-90CE-7F21C1DC3392}"/>
          </ac:inkMkLst>
        </pc:inkChg>
        <pc:inkChg chg="del">
          <ac:chgData name="Sherif Khattab" userId="c83b1e15-36f3-4f46-aceb-05aac24c545e" providerId="ADAL" clId="{40561216-C3B6-4E03-B696-C2E8E46E1565}" dt="2021-03-02T14:53:47.733" v="183" actId="478"/>
          <ac:inkMkLst>
            <pc:docMk/>
            <pc:sldMk cId="868814156" sldId="565"/>
            <ac:inkMk id="23670" creationId="{D088E3AE-C158-4537-8CB3-EA808598AAFA}"/>
          </ac:inkMkLst>
        </pc:inkChg>
        <pc:inkChg chg="del">
          <ac:chgData name="Sherif Khattab" userId="c83b1e15-36f3-4f46-aceb-05aac24c545e" providerId="ADAL" clId="{40561216-C3B6-4E03-B696-C2E8E46E1565}" dt="2021-03-02T14:54:10.234" v="190" actId="478"/>
          <ac:inkMkLst>
            <pc:docMk/>
            <pc:sldMk cId="868814156" sldId="565"/>
            <ac:inkMk id="23671" creationId="{22A791CB-A7E4-4BA6-AF2C-BA61BDCB17CE}"/>
          </ac:inkMkLst>
        </pc:inkChg>
      </pc:sldChg>
      <pc:sldChg chg="add modAnim">
        <pc:chgData name="Sherif Khattab" userId="c83b1e15-36f3-4f46-aceb-05aac24c545e" providerId="ADAL" clId="{40561216-C3B6-4E03-B696-C2E8E46E1565}" dt="2021-03-02T14:59:10.917" v="656"/>
        <pc:sldMkLst>
          <pc:docMk/>
          <pc:sldMk cId="1099529074" sldId="566"/>
        </pc:sldMkLst>
      </pc:sldChg>
      <pc:sldChg chg="delSp modSp add modAnim">
        <pc:chgData name="Sherif Khattab" userId="c83b1e15-36f3-4f46-aceb-05aac24c545e" providerId="ADAL" clId="{40561216-C3B6-4E03-B696-C2E8E46E1565}" dt="2021-03-02T14:58:47.356" v="647"/>
        <pc:sldMkLst>
          <pc:docMk/>
          <pc:sldMk cId="1747732605" sldId="567"/>
        </pc:sldMkLst>
        <pc:grpChg chg="mod">
          <ac:chgData name="Sherif Khattab" userId="c83b1e15-36f3-4f46-aceb-05aac24c545e" providerId="ADAL" clId="{40561216-C3B6-4E03-B696-C2E8E46E1565}" dt="2021-03-02T14:56:55.505" v="579"/>
          <ac:grpSpMkLst>
            <pc:docMk/>
            <pc:sldMk cId="1747732605" sldId="56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6:55.468" v="573"/>
          <ac:inkMkLst>
            <pc:docMk/>
            <pc:sldMk cId="1747732605" sldId="567"/>
            <ac:inkMk id="23583" creationId="{EC8BF6A4-0F25-47DF-8764-D97275EAA475}"/>
          </ac:inkMkLst>
        </pc:inkChg>
        <pc:inkChg chg="del mod">
          <ac:chgData name="Sherif Khattab" userId="c83b1e15-36f3-4f46-aceb-05aac24c545e" providerId="ADAL" clId="{40561216-C3B6-4E03-B696-C2E8E46E1565}" dt="2021-03-02T14:56:55.499" v="578"/>
          <ac:inkMkLst>
            <pc:docMk/>
            <pc:sldMk cId="1747732605" sldId="567"/>
            <ac:inkMk id="23584" creationId="{57D69971-0B46-4623-8A6B-3B3C85BCFF69}"/>
          </ac:inkMkLst>
        </pc:inkChg>
        <pc:inkChg chg="del mod">
          <ac:chgData name="Sherif Khattab" userId="c83b1e15-36f3-4f46-aceb-05aac24c545e" providerId="ADAL" clId="{40561216-C3B6-4E03-B696-C2E8E46E1565}" dt="2021-03-02T14:56:55.486" v="576"/>
          <ac:inkMkLst>
            <pc:docMk/>
            <pc:sldMk cId="1747732605" sldId="567"/>
            <ac:inkMk id="23585" creationId="{F8FC187E-9EB1-4A50-98B4-087073282546}"/>
          </ac:inkMkLst>
        </pc:inkChg>
        <pc:inkChg chg="del mod">
          <ac:chgData name="Sherif Khattab" userId="c83b1e15-36f3-4f46-aceb-05aac24c545e" providerId="ADAL" clId="{40561216-C3B6-4E03-B696-C2E8E46E1565}" dt="2021-03-02T14:56:55.480" v="575"/>
          <ac:inkMkLst>
            <pc:docMk/>
            <pc:sldMk cId="1747732605" sldId="567"/>
            <ac:inkMk id="23586" creationId="{1AFE1D24-554E-45CD-A400-2E8FC12D5A0D}"/>
          </ac:inkMkLst>
        </pc:inkChg>
        <pc:inkChg chg="del mod">
          <ac:chgData name="Sherif Khattab" userId="c83b1e15-36f3-4f46-aceb-05aac24c545e" providerId="ADAL" clId="{40561216-C3B6-4E03-B696-C2E8E46E1565}" dt="2021-03-02T14:56:55.474" v="574"/>
          <ac:inkMkLst>
            <pc:docMk/>
            <pc:sldMk cId="1747732605" sldId="567"/>
            <ac:inkMk id="23587" creationId="{FE9728E1-CAAA-43DC-B604-C9D45BF1646D}"/>
          </ac:inkMkLst>
        </pc:inkChg>
        <pc:inkChg chg="del mod">
          <ac:chgData name="Sherif Khattab" userId="c83b1e15-36f3-4f46-aceb-05aac24c545e" providerId="ADAL" clId="{40561216-C3B6-4E03-B696-C2E8E46E1565}" dt="2021-03-02T14:56:55.493" v="577"/>
          <ac:inkMkLst>
            <pc:docMk/>
            <pc:sldMk cId="1747732605" sldId="567"/>
            <ac:inkMk id="23589" creationId="{0A0BC15D-6427-44BD-B8C5-2F74D103D233}"/>
          </ac:inkMkLst>
        </pc:inkChg>
        <pc:inkChg chg="del">
          <ac:chgData name="Sherif Khattab" userId="c83b1e15-36f3-4f46-aceb-05aac24c545e" providerId="ADAL" clId="{40561216-C3B6-4E03-B696-C2E8E46E1565}" dt="2021-03-02T14:56:55.457" v="572"/>
          <ac:inkMkLst>
            <pc:docMk/>
            <pc:sldMk cId="1747732605" sldId="567"/>
            <ac:inkMk id="23590" creationId="{761307AF-16E1-4780-B3AC-E42AB02AF571}"/>
          </ac:inkMkLst>
        </pc:inkChg>
        <pc:inkChg chg="del 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48.859" v="665"/>
        <pc:sldMkLst>
          <pc:docMk/>
          <pc:sldMk cId="388662114" sldId="568"/>
        </pc:sldMkLst>
        <pc:grpChg chg="mod">
          <ac:chgData name="Sherif Khattab" userId="c83b1e15-36f3-4f46-aceb-05aac24c545e" providerId="ADAL" clId="{40561216-C3B6-4E03-B696-C2E8E46E1565}" dt="2021-03-02T14:59:48.859" v="665"/>
          <ac:grpSpMkLst>
            <pc:docMk/>
            <pc:sldMk cId="388662114" sldId="56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9:48.846" v="662"/>
          <ac:inkMkLst>
            <pc:docMk/>
            <pc:sldMk cId="388662114" sldId="568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9:48.837" v="660"/>
          <ac:inkMkLst>
            <pc:docMk/>
            <pc:sldMk cId="388662114" sldId="568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9:48.835" v="659"/>
          <ac:inkMkLst>
            <pc:docMk/>
            <pc:sldMk cId="388662114" sldId="568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9:48.840" v="661"/>
          <ac:inkMkLst>
            <pc:docMk/>
            <pc:sldMk cId="388662114" sldId="568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9:48.855" v="664"/>
          <ac:inkMkLst>
            <pc:docMk/>
            <pc:sldMk cId="388662114" sldId="568"/>
            <ac:inkMk id="23572" creationId="{B9C4A1FB-67E2-4BED-9908-CDD670C3D085}"/>
          </ac:inkMkLst>
        </pc:inkChg>
        <pc:inkChg chg="del mod">
          <ac:chgData name="Sherif Khattab" userId="c83b1e15-36f3-4f46-aceb-05aac24c545e" providerId="ADAL" clId="{40561216-C3B6-4E03-B696-C2E8E46E1565}" dt="2021-03-02T14:59:48.822" v="658"/>
          <ac:inkMkLst>
            <pc:docMk/>
            <pc:sldMk cId="388662114" sldId="568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1.059" v="584"/>
          <ac:inkMkLst>
            <pc:docMk/>
            <pc:sldMk cId="388662114" sldId="568"/>
            <ac:inkMk id="23576" creationId="{D0BE1369-00A5-44C7-8452-53D1B39882EE}"/>
          </ac:inkMkLst>
        </pc:inkChg>
        <pc:inkChg chg="del mod">
          <ac:chgData name="Sherif Khattab" userId="c83b1e15-36f3-4f46-aceb-05aac24c545e" providerId="ADAL" clId="{40561216-C3B6-4E03-B696-C2E8E46E1565}" dt="2021-03-02T14:57:01.057" v="583"/>
          <ac:inkMkLst>
            <pc:docMk/>
            <pc:sldMk cId="388662114" sldId="568"/>
            <ac:inkMk id="23577" creationId="{43BAB690-6EB8-4D2F-9260-3E735FEB4B2D}"/>
          </ac:inkMkLst>
        </pc:inkChg>
        <pc:inkChg chg="del mod">
          <ac:chgData name="Sherif Khattab" userId="c83b1e15-36f3-4f46-aceb-05aac24c545e" providerId="ADAL" clId="{40561216-C3B6-4E03-B696-C2E8E46E1565}" dt="2021-03-02T14:57:01.056" v="582"/>
          <ac:inkMkLst>
            <pc:docMk/>
            <pc:sldMk cId="388662114" sldId="568"/>
            <ac:inkMk id="23578" creationId="{83315C3A-A95B-42AC-9D6D-979EB8D173B6}"/>
          </ac:inkMkLst>
        </pc:inkChg>
        <pc:inkChg chg="del mod">
          <ac:chgData name="Sherif Khattab" userId="c83b1e15-36f3-4f46-aceb-05aac24c545e" providerId="ADAL" clId="{40561216-C3B6-4E03-B696-C2E8E46E1565}" dt="2021-03-02T14:57:01.060" v="585"/>
          <ac:inkMkLst>
            <pc:docMk/>
            <pc:sldMk cId="388662114" sldId="568"/>
            <ac:inkMk id="23579" creationId="{E04171F8-E595-4689-B13C-72E0E4EF4978}"/>
          </ac:inkMkLst>
        </pc:inkChg>
        <pc:inkChg chg="del mod">
          <ac:chgData name="Sherif Khattab" userId="c83b1e15-36f3-4f46-aceb-05aac24c545e" providerId="ADAL" clId="{40561216-C3B6-4E03-B696-C2E8E46E1565}" dt="2021-03-02T14:57:01.061" v="586"/>
          <ac:inkMkLst>
            <pc:docMk/>
            <pc:sldMk cId="388662114" sldId="568"/>
            <ac:inkMk id="23580" creationId="{E8FD612D-4AE1-407E-90A1-CE8B0F7F65A7}"/>
          </ac:inkMkLst>
        </pc:inkChg>
        <pc:inkChg chg="del">
          <ac:chgData name="Sherif Khattab" userId="c83b1e15-36f3-4f46-aceb-05aac24c545e" providerId="ADAL" clId="{40561216-C3B6-4E03-B696-C2E8E46E1565}" dt="2021-03-02T14:57:01.053" v="581"/>
          <ac:inkMkLst>
            <pc:docMk/>
            <pc:sldMk cId="388662114" sldId="568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9:48.851" v="663"/>
          <ac:inkMkLst>
            <pc:docMk/>
            <pc:sldMk cId="388662114" sldId="568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41.947" v="645"/>
        <pc:sldMkLst>
          <pc:docMk/>
          <pc:sldMk cId="3390924536" sldId="569"/>
        </pc:sldMkLst>
        <pc:grpChg chg="mod">
          <ac:chgData name="Sherif Khattab" userId="c83b1e15-36f3-4f46-aceb-05aac24c545e" providerId="ADAL" clId="{40561216-C3B6-4E03-B696-C2E8E46E1565}" dt="2021-03-02T14:57:21.636" v="604"/>
          <ac:grpSpMkLst>
            <pc:docMk/>
            <pc:sldMk cId="3390924536" sldId="56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6" creationId="{B63716A9-A45C-49C7-8CC0-3310F6B827F6}"/>
          </ac:inkMkLst>
        </pc:inkChg>
        <pc:inkChg chg="del mod">
          <ac:chgData name="Sherif Khattab" userId="c83b1e15-36f3-4f46-aceb-05aac24c545e" providerId="ADAL" clId="{40561216-C3B6-4E03-B696-C2E8E46E1565}" dt="2021-03-02T14:57:21.631" v="600"/>
          <ac:inkMkLst>
            <pc:docMk/>
            <pc:sldMk cId="3390924536" sldId="569"/>
            <ac:inkMk id="23558" creationId="{12438C2F-B2BE-423F-8FB0-A8B24276FAA9}"/>
          </ac:inkMkLst>
        </pc:inkChg>
        <pc:inkChg chg="del mod">
          <ac:chgData name="Sherif Khattab" userId="c83b1e15-36f3-4f46-aceb-05aac24c545e" providerId="ADAL" clId="{40561216-C3B6-4E03-B696-C2E8E46E1565}" dt="2021-03-02T14:57:21.635" v="603"/>
          <ac:inkMkLst>
            <pc:docMk/>
            <pc:sldMk cId="3390924536" sldId="569"/>
            <ac:inkMk id="23559" creationId="{63236EA0-8781-4E1D-ACC7-D2AB2BA2975A}"/>
          </ac:inkMkLst>
        </pc:inkChg>
        <pc:inkChg chg="del mod">
          <ac:chgData name="Sherif Khattab" userId="c83b1e15-36f3-4f46-aceb-05aac24c545e" providerId="ADAL" clId="{40561216-C3B6-4E03-B696-C2E8E46E1565}" dt="2021-03-02T14:57:21.621" v="598"/>
          <ac:inkMkLst>
            <pc:docMk/>
            <pc:sldMk cId="3390924536" sldId="569"/>
            <ac:inkMk id="23560" creationId="{8296C127-E688-4138-8B46-A545AA74759F}"/>
          </ac:inkMkLst>
        </pc:inkChg>
        <pc:inkChg chg="del mod">
          <ac:chgData name="Sherif Khattab" userId="c83b1e15-36f3-4f46-aceb-05aac24c545e" providerId="ADAL" clId="{40561216-C3B6-4E03-B696-C2E8E46E1565}" dt="2021-03-02T14:57:21.629" v="599"/>
          <ac:inkMkLst>
            <pc:docMk/>
            <pc:sldMk cId="3390924536" sldId="569"/>
            <ac:inkMk id="23561" creationId="{27B15F83-7325-42D6-B559-2D057C3A0C3F}"/>
          </ac:inkMkLst>
        </pc:inkChg>
        <pc:inkChg chg="del mod">
          <ac:chgData name="Sherif Khattab" userId="c83b1e15-36f3-4f46-aceb-05aac24c545e" providerId="ADAL" clId="{40561216-C3B6-4E03-B696-C2E8E46E1565}" dt="2021-03-02T14:57:21.632" v="601"/>
          <ac:inkMkLst>
            <pc:docMk/>
            <pc:sldMk cId="3390924536" sldId="569"/>
            <ac:inkMk id="23562" creationId="{41609FE5-F416-4C74-A5D0-5EFA0CF8EF70}"/>
          </ac:inkMkLst>
        </pc:inkChg>
        <pc:inkChg chg="del mod">
          <ac:chgData name="Sherif Khattab" userId="c83b1e15-36f3-4f46-aceb-05aac24c545e" providerId="ADAL" clId="{40561216-C3B6-4E03-B696-C2E8E46E1565}" dt="2021-03-02T14:57:21.633" v="602"/>
          <ac:inkMkLst>
            <pc:docMk/>
            <pc:sldMk cId="3390924536" sldId="569"/>
            <ac:inkMk id="23564" creationId="{0479C8AE-E53D-4F3D-9A1F-0B3B4EF8E437}"/>
          </ac:inkMkLst>
        </pc:inkChg>
        <pc:inkChg chg="del 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7:09.225" v="595"/>
          <ac:inkMkLst>
            <pc:docMk/>
            <pc:sldMk cId="3390924536" sldId="569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7:09.203" v="591"/>
          <ac:inkMkLst>
            <pc:docMk/>
            <pc:sldMk cId="3390924536" sldId="569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7:09.218" v="594"/>
          <ac:inkMkLst>
            <pc:docMk/>
            <pc:sldMk cId="3390924536" sldId="569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7:09.213" v="593"/>
          <ac:inkMkLst>
            <pc:docMk/>
            <pc:sldMk cId="3390924536" sldId="569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7:09.198" v="590"/>
          <ac:inkMkLst>
            <pc:docMk/>
            <pc:sldMk cId="3390924536" sldId="569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7:09.193" v="589"/>
          <ac:inkMkLst>
            <pc:docMk/>
            <pc:sldMk cId="3390924536" sldId="569"/>
            <ac:inkMk id="23572" creationId="{B9C4A1FB-67E2-4BED-9908-CDD670C3D085}"/>
          </ac:inkMkLst>
        </pc:inkChg>
        <pc:inkChg chg="del">
          <ac:chgData name="Sherif Khattab" userId="c83b1e15-36f3-4f46-aceb-05aac24c545e" providerId="ADAL" clId="{40561216-C3B6-4E03-B696-C2E8E46E1565}" dt="2021-03-02T14:57:09.186" v="588"/>
          <ac:inkMkLst>
            <pc:docMk/>
            <pc:sldMk cId="3390924536" sldId="569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9.209" v="592"/>
          <ac:inkMkLst>
            <pc:docMk/>
            <pc:sldMk cId="3390924536" sldId="569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7:56.892" v="639"/>
        <pc:sldMkLst>
          <pc:docMk/>
          <pc:sldMk cId="1377651607" sldId="570"/>
        </pc:sldMkLst>
        <pc:grpChg chg="del mod">
          <ac:chgData name="Sherif Khattab" userId="c83b1e15-36f3-4f46-aceb-05aac24c545e" providerId="ADAL" clId="{40561216-C3B6-4E03-B696-C2E8E46E1565}" dt="2021-03-02T14:57:56.892" v="638"/>
          <ac:grpSpMkLst>
            <pc:docMk/>
            <pc:sldMk cId="1377651607" sldId="570"/>
            <ac:grpSpMk id="23672" creationId="{D3B42BF9-8198-43FC-B7E5-062D26193C4A}"/>
          </ac:grpSpMkLst>
        </pc:grpChg>
        <pc:inkChg chg="del mod">
          <ac:chgData name="Sherif Khattab" userId="c83b1e15-36f3-4f46-aceb-05aac24c545e" providerId="ADAL" clId="{40561216-C3B6-4E03-B696-C2E8E46E1565}" dt="2021-03-02T14:57:56.892" v="638"/>
          <ac:inkMkLst>
            <pc:docMk/>
            <pc:sldMk cId="1377651607" sldId="570"/>
            <ac:inkMk id="3" creationId="{B0FBBC0D-35B9-448B-9D52-F9702601D9E2}"/>
          </ac:inkMkLst>
        </pc:inkChg>
        <pc:inkChg chg="del mod">
          <ac:chgData name="Sherif Khattab" userId="c83b1e15-36f3-4f46-aceb-05aac24c545e" providerId="ADAL" clId="{40561216-C3B6-4E03-B696-C2E8E46E1565}" dt="2021-03-02T14:57:56.888" v="636"/>
          <ac:inkMkLst>
            <pc:docMk/>
            <pc:sldMk cId="1377651607" sldId="570"/>
            <ac:inkMk id="5" creationId="{1334F479-0557-4560-B3CA-54D487BC1692}"/>
          </ac:inkMkLst>
        </pc:inkChg>
        <pc:inkChg chg="del mod">
          <ac:chgData name="Sherif Khattab" userId="c83b1e15-36f3-4f46-aceb-05aac24c545e" providerId="ADAL" clId="{40561216-C3B6-4E03-B696-C2E8E46E1565}" dt="2021-03-02T14:57:56.892" v="639"/>
          <ac:inkMkLst>
            <pc:docMk/>
            <pc:sldMk cId="1377651607" sldId="570"/>
            <ac:inkMk id="6" creationId="{C77C32EE-2731-421E-9672-5A63D6E9F538}"/>
          </ac:inkMkLst>
        </pc:inkChg>
        <pc:inkChg chg="del mod">
          <ac:chgData name="Sherif Khattab" userId="c83b1e15-36f3-4f46-aceb-05aac24c545e" providerId="ADAL" clId="{40561216-C3B6-4E03-B696-C2E8E46E1565}" dt="2021-03-02T14:57:56.887" v="635"/>
          <ac:inkMkLst>
            <pc:docMk/>
            <pc:sldMk cId="1377651607" sldId="570"/>
            <ac:inkMk id="34" creationId="{76F4BB3E-F0E4-42AA-ACB1-D0A6A3746F24}"/>
          </ac:inkMkLst>
        </pc:inkChg>
        <pc:inkChg chg="del mod">
          <ac:chgData name="Sherif Khattab" userId="c83b1e15-36f3-4f46-aceb-05aac24c545e" providerId="ADAL" clId="{40561216-C3B6-4E03-B696-C2E8E46E1565}" dt="2021-03-02T14:57:56.886" v="634"/>
          <ac:inkMkLst>
            <pc:docMk/>
            <pc:sldMk cId="1377651607" sldId="570"/>
            <ac:inkMk id="35" creationId="{BB1041F6-9E9F-4186-AC93-4372635DAB2B}"/>
          </ac:inkMkLst>
        </pc:inkChg>
        <pc:inkChg chg="del mod">
          <ac:chgData name="Sherif Khattab" userId="c83b1e15-36f3-4f46-aceb-05aac24c545e" providerId="ADAL" clId="{40561216-C3B6-4E03-B696-C2E8E46E1565}" dt="2021-03-02T14:57:56.888" v="637"/>
          <ac:inkMkLst>
            <pc:docMk/>
            <pc:sldMk cId="1377651607" sldId="570"/>
            <ac:inkMk id="36" creationId="{FBD4DC2C-2A69-4F9C-9FD0-0A2D83A17035}"/>
          </ac:inkMkLst>
        </pc:inkChg>
        <pc:inkChg chg="del mod">
          <ac:chgData name="Sherif Khattab" userId="c83b1e15-36f3-4f46-aceb-05aac24c545e" providerId="ADAL" clId="{40561216-C3B6-4E03-B696-C2E8E46E1565}" dt="2021-03-02T14:57:48.383" v="632"/>
          <ac:inkMkLst>
            <pc:docMk/>
            <pc:sldMk cId="1377651607" sldId="570"/>
            <ac:inkMk id="38" creationId="{08DD68F7-523C-4437-9949-BFD6B8B320B7}"/>
          </ac:inkMkLst>
        </pc:inkChg>
        <pc:inkChg chg="del mod">
          <ac:chgData name="Sherif Khattab" userId="c83b1e15-36f3-4f46-aceb-05aac24c545e" providerId="ADAL" clId="{40561216-C3B6-4E03-B696-C2E8E46E1565}" dt="2021-03-02T14:57:48.381" v="628"/>
          <ac:inkMkLst>
            <pc:docMk/>
            <pc:sldMk cId="1377651607" sldId="570"/>
            <ac:inkMk id="39" creationId="{6B907EBB-5700-4291-BB4C-D8877DB4FFCD}"/>
          </ac:inkMkLst>
        </pc:inkChg>
        <pc:inkChg chg="del mod">
          <ac:chgData name="Sherif Khattab" userId="c83b1e15-36f3-4f46-aceb-05aac24c545e" providerId="ADAL" clId="{40561216-C3B6-4E03-B696-C2E8E46E1565}" dt="2021-03-02T14:57:48.382" v="630"/>
          <ac:inkMkLst>
            <pc:docMk/>
            <pc:sldMk cId="1377651607" sldId="570"/>
            <ac:inkMk id="40" creationId="{D1405003-6795-43E1-B78F-70DFA34AAA56}"/>
          </ac:inkMkLst>
        </pc:inkChg>
        <pc:inkChg chg="del mod">
          <ac:chgData name="Sherif Khattab" userId="c83b1e15-36f3-4f46-aceb-05aac24c545e" providerId="ADAL" clId="{40561216-C3B6-4E03-B696-C2E8E46E1565}" dt="2021-03-02T14:57:48.383" v="631"/>
          <ac:inkMkLst>
            <pc:docMk/>
            <pc:sldMk cId="1377651607" sldId="570"/>
            <ac:inkMk id="41" creationId="{E5C63D8D-A5A2-4ECA-9233-25A9BB4111B0}"/>
          </ac:inkMkLst>
        </pc:inkChg>
        <pc:inkChg chg="del mod">
          <ac:chgData name="Sherif Khattab" userId="c83b1e15-36f3-4f46-aceb-05aac24c545e" providerId="ADAL" clId="{40561216-C3B6-4E03-B696-C2E8E46E1565}" dt="2021-03-02T14:57:48.382" v="629"/>
          <ac:inkMkLst>
            <pc:docMk/>
            <pc:sldMk cId="1377651607" sldId="570"/>
            <ac:inkMk id="42" creationId="{DA8E3D6B-1BC0-4231-B0D7-7B8A4360DECC}"/>
          </ac:inkMkLst>
        </pc:inkChg>
        <pc:inkChg chg="del mod">
          <ac:chgData name="Sherif Khattab" userId="c83b1e15-36f3-4f46-aceb-05aac24c545e" providerId="ADAL" clId="{40561216-C3B6-4E03-B696-C2E8E46E1565}" dt="2021-03-02T14:57:48.379" v="627"/>
          <ac:inkMkLst>
            <pc:docMk/>
            <pc:sldMk cId="1377651607" sldId="570"/>
            <ac:inkMk id="44" creationId="{19C19232-5340-48E5-9ED6-62DEBBCE1215}"/>
          </ac:inkMkLst>
        </pc:inkChg>
        <pc:inkChg chg="del mod">
          <ac:chgData name="Sherif Khattab" userId="c83b1e15-36f3-4f46-aceb-05aac24c545e" providerId="ADAL" clId="{40561216-C3B6-4E03-B696-C2E8E46E1565}" dt="2021-03-02T14:57:42.712" v="625"/>
          <ac:inkMkLst>
            <pc:docMk/>
            <pc:sldMk cId="1377651607" sldId="570"/>
            <ac:inkMk id="45" creationId="{D1B4E85F-AC34-40C2-82B7-32CDF26E2AA9}"/>
          </ac:inkMkLst>
        </pc:inkChg>
        <pc:inkChg chg="del mod">
          <ac:chgData name="Sherif Khattab" userId="c83b1e15-36f3-4f46-aceb-05aac24c545e" providerId="ADAL" clId="{40561216-C3B6-4E03-B696-C2E8E46E1565}" dt="2021-03-02T14:57:42.710" v="623"/>
          <ac:inkMkLst>
            <pc:docMk/>
            <pc:sldMk cId="1377651607" sldId="570"/>
            <ac:inkMk id="46" creationId="{E6BF4D18-EC16-4386-BB86-4E44BAF7C03B}"/>
          </ac:inkMkLst>
        </pc:inkChg>
        <pc:inkChg chg="del mod">
          <ac:chgData name="Sherif Khattab" userId="c83b1e15-36f3-4f46-aceb-05aac24c545e" providerId="ADAL" clId="{40561216-C3B6-4E03-B696-C2E8E46E1565}" dt="2021-03-02T14:57:42.708" v="622"/>
          <ac:inkMkLst>
            <pc:docMk/>
            <pc:sldMk cId="1377651607" sldId="570"/>
            <ac:inkMk id="47" creationId="{02569F11-2943-4F04-87BA-CA8732D937CB}"/>
          </ac:inkMkLst>
        </pc:inkChg>
        <pc:inkChg chg="del mod">
          <ac:chgData name="Sherif Khattab" userId="c83b1e15-36f3-4f46-aceb-05aac24c545e" providerId="ADAL" clId="{40561216-C3B6-4E03-B696-C2E8E46E1565}" dt="2021-03-02T14:57:42.705" v="619"/>
          <ac:inkMkLst>
            <pc:docMk/>
            <pc:sldMk cId="1377651607" sldId="570"/>
            <ac:inkMk id="48" creationId="{B58E1670-F3F7-4DFE-AF3D-056FDA785310}"/>
          </ac:inkMkLst>
        </pc:inkChg>
        <pc:inkChg chg="del mod">
          <ac:chgData name="Sherif Khattab" userId="c83b1e15-36f3-4f46-aceb-05aac24c545e" providerId="ADAL" clId="{40561216-C3B6-4E03-B696-C2E8E46E1565}" dt="2021-03-02T14:57:42.707" v="621"/>
          <ac:inkMkLst>
            <pc:docMk/>
            <pc:sldMk cId="1377651607" sldId="570"/>
            <ac:inkMk id="49" creationId="{19257841-2019-40BC-AD69-87A73EC0948B}"/>
          </ac:inkMkLst>
        </pc:inkChg>
        <pc:inkChg chg="del mod">
          <ac:chgData name="Sherif Khattab" userId="c83b1e15-36f3-4f46-aceb-05aac24c545e" providerId="ADAL" clId="{40561216-C3B6-4E03-B696-C2E8E46E1565}" dt="2021-03-02T14:57:42.707" v="620"/>
          <ac:inkMkLst>
            <pc:docMk/>
            <pc:sldMk cId="1377651607" sldId="570"/>
            <ac:inkMk id="50" creationId="{26C81269-5964-499B-83AC-4B4F3ECF46D9}"/>
          </ac:inkMkLst>
        </pc:inkChg>
        <pc:inkChg chg="del mod">
          <ac:chgData name="Sherif Khattab" userId="c83b1e15-36f3-4f46-aceb-05aac24c545e" providerId="ADAL" clId="{40561216-C3B6-4E03-B696-C2E8E46E1565}" dt="2021-03-02T14:57:42.712" v="624"/>
          <ac:inkMkLst>
            <pc:docMk/>
            <pc:sldMk cId="1377651607" sldId="570"/>
            <ac:inkMk id="51" creationId="{20368D2C-01B3-405E-89B9-A7788F5F56C4}"/>
          </ac:inkMkLst>
        </pc:inkChg>
        <pc:inkChg chg="del mod">
          <ac:chgData name="Sherif Khattab" userId="c83b1e15-36f3-4f46-aceb-05aac24c545e" providerId="ADAL" clId="{40561216-C3B6-4E03-B696-C2E8E46E1565}" dt="2021-03-02T14:57:36.647" v="616"/>
          <ac:inkMkLst>
            <pc:docMk/>
            <pc:sldMk cId="1377651607" sldId="570"/>
            <ac:inkMk id="53" creationId="{4B0B24DC-2DC7-4C85-8BDA-CB5171C1850E}"/>
          </ac:inkMkLst>
        </pc:inkChg>
        <pc:inkChg chg="del mod">
          <ac:chgData name="Sherif Khattab" userId="c83b1e15-36f3-4f46-aceb-05aac24c545e" providerId="ADAL" clId="{40561216-C3B6-4E03-B696-C2E8E46E1565}" dt="2021-03-02T14:57:36.645" v="614"/>
          <ac:inkMkLst>
            <pc:docMk/>
            <pc:sldMk cId="1377651607" sldId="570"/>
            <ac:inkMk id="54" creationId="{FAA76FFB-4F7B-44CF-9E3F-7D873ACD011E}"/>
          </ac:inkMkLst>
        </pc:inkChg>
        <pc:inkChg chg="del mod">
          <ac:chgData name="Sherif Khattab" userId="c83b1e15-36f3-4f46-aceb-05aac24c545e" providerId="ADAL" clId="{40561216-C3B6-4E03-B696-C2E8E46E1565}" dt="2021-03-02T14:57:36.644" v="613"/>
          <ac:inkMkLst>
            <pc:docMk/>
            <pc:sldMk cId="1377651607" sldId="570"/>
            <ac:inkMk id="55" creationId="{2A509FA3-B322-44A6-A5B7-3B6A64FF271C}"/>
          </ac:inkMkLst>
        </pc:inkChg>
        <pc:inkChg chg="del mod">
          <ac:chgData name="Sherif Khattab" userId="c83b1e15-36f3-4f46-aceb-05aac24c545e" providerId="ADAL" clId="{40561216-C3B6-4E03-B696-C2E8E46E1565}" dt="2021-03-02T14:57:36.638" v="612"/>
          <ac:inkMkLst>
            <pc:docMk/>
            <pc:sldMk cId="1377651607" sldId="570"/>
            <ac:inkMk id="56" creationId="{9FB1D72E-EF06-4758-9CAE-0C2AFAB761B2}"/>
          </ac:inkMkLst>
        </pc:inkChg>
        <pc:inkChg chg="del mod">
          <ac:chgData name="Sherif Khattab" userId="c83b1e15-36f3-4f46-aceb-05aac24c545e" providerId="ADAL" clId="{40561216-C3B6-4E03-B696-C2E8E46E1565}" dt="2021-03-02T14:57:36.648" v="617"/>
          <ac:inkMkLst>
            <pc:docMk/>
            <pc:sldMk cId="1377651607" sldId="570"/>
            <ac:inkMk id="58" creationId="{AD54C535-8A13-4466-B936-FDE4EE0D13AB}"/>
          </ac:inkMkLst>
        </pc:inkChg>
        <pc:inkChg chg="del mod">
          <ac:chgData name="Sherif Khattab" userId="c83b1e15-36f3-4f46-aceb-05aac24c545e" providerId="ADAL" clId="{40561216-C3B6-4E03-B696-C2E8E46E1565}" dt="2021-03-02T14:57:36.646" v="615"/>
          <ac:inkMkLst>
            <pc:docMk/>
            <pc:sldMk cId="1377651607" sldId="570"/>
            <ac:inkMk id="59" creationId="{8191728A-6391-4424-97E9-9D875C21CABB}"/>
          </ac:inkMkLst>
        </pc:inkChg>
        <pc:inkChg chg="del mod">
          <ac:chgData name="Sherif Khattab" userId="c83b1e15-36f3-4f46-aceb-05aac24c545e" providerId="ADAL" clId="{40561216-C3B6-4E03-B696-C2E8E46E1565}" dt="2021-03-02T14:57:28.877" v="609"/>
          <ac:inkMkLst>
            <pc:docMk/>
            <pc:sldMk cId="1377651607" sldId="570"/>
            <ac:inkMk id="61" creationId="{3873DDFB-3276-4A9C-A452-0E255D449AE0}"/>
          </ac:inkMkLst>
        </pc:inkChg>
        <pc:inkChg chg="del mod">
          <ac:chgData name="Sherif Khattab" userId="c83b1e15-36f3-4f46-aceb-05aac24c545e" providerId="ADAL" clId="{40561216-C3B6-4E03-B696-C2E8E46E1565}" dt="2021-03-02T14:57:28.875" v="607"/>
          <ac:inkMkLst>
            <pc:docMk/>
            <pc:sldMk cId="1377651607" sldId="570"/>
            <ac:inkMk id="62" creationId="{6CA89F45-C596-4B44-8218-2E80CDFD9AC1}"/>
          </ac:inkMkLst>
        </pc:inkChg>
        <pc:inkChg chg="del mod">
          <ac:chgData name="Sherif Khattab" userId="c83b1e15-36f3-4f46-aceb-05aac24c545e" providerId="ADAL" clId="{40561216-C3B6-4E03-B696-C2E8E46E1565}" dt="2021-03-02T14:57:28.878" v="610"/>
          <ac:inkMkLst>
            <pc:docMk/>
            <pc:sldMk cId="1377651607" sldId="570"/>
            <ac:inkMk id="63" creationId="{C0DC48F3-13CB-48CD-943B-D376DED3D452}"/>
          </ac:inkMkLst>
        </pc:inkChg>
        <pc:inkChg chg="del mod">
          <ac:chgData name="Sherif Khattab" userId="c83b1e15-36f3-4f46-aceb-05aac24c545e" providerId="ADAL" clId="{40561216-C3B6-4E03-B696-C2E8E46E1565}" dt="2021-03-02T14:57:28.876" v="608"/>
          <ac:inkMkLst>
            <pc:docMk/>
            <pc:sldMk cId="1377651607" sldId="570"/>
            <ac:inkMk id="23552" creationId="{AD02388C-420C-4C10-A5B7-33825C4777B5}"/>
          </ac:inkMkLst>
        </pc:inkChg>
        <pc:inkChg chg="del">
          <ac:chgData name="Sherif Khattab" userId="c83b1e15-36f3-4f46-aceb-05aac24c545e" providerId="ADAL" clId="{40561216-C3B6-4E03-B696-C2E8E46E1565}" dt="2021-03-02T14:57:28.872" v="606"/>
          <ac:inkMkLst>
            <pc:docMk/>
            <pc:sldMk cId="1377651607" sldId="570"/>
            <ac:inkMk id="23556" creationId="{B63716A9-A45C-49C7-8CC0-3310F6B827F6}"/>
          </ac:inkMkLst>
        </pc:inkChg>
      </pc:sldChg>
      <pc:sldChg chg="add del">
        <pc:chgData name="Sherif Khattab" userId="c83b1e15-36f3-4f46-aceb-05aac24c545e" providerId="ADAL" clId="{40561216-C3B6-4E03-B696-C2E8E46E1565}" dt="2021-03-02T14:57:14.674" v="597"/>
        <pc:sldMkLst>
          <pc:docMk/>
          <pc:sldMk cId="2705297987" sldId="570"/>
        </pc:sldMkLst>
      </pc:sldChg>
      <pc:sldChg chg="add modAnim">
        <pc:chgData name="Sherif Khattab" userId="c83b1e15-36f3-4f46-aceb-05aac24c545e" providerId="ADAL" clId="{40561216-C3B6-4E03-B696-C2E8E46E1565}" dt="2021-03-02T14:58:39.602" v="644"/>
        <pc:sldMkLst>
          <pc:docMk/>
          <pc:sldMk cId="1670379455" sldId="571"/>
        </pc:sldMkLst>
      </pc:sldChg>
      <pc:sldChg chg="add modAnim">
        <pc:chgData name="Sherif Khattab" userId="c83b1e15-36f3-4f46-aceb-05aac24c545e" providerId="ADAL" clId="{40561216-C3B6-4E03-B696-C2E8E46E1565}" dt="2021-03-02T14:58:37.306" v="643"/>
        <pc:sldMkLst>
          <pc:docMk/>
          <pc:sldMk cId="3115630515" sldId="572"/>
        </pc:sldMkLst>
      </pc:sldChg>
      <pc:sldChg chg="add modAnim">
        <pc:chgData name="Sherif Khattab" userId="c83b1e15-36f3-4f46-aceb-05aac24c545e" providerId="ADAL" clId="{40561216-C3B6-4E03-B696-C2E8E46E1565}" dt="2021-03-02T14:58:34.646" v="642"/>
        <pc:sldMkLst>
          <pc:docMk/>
          <pc:sldMk cId="3693182178" sldId="573"/>
        </pc:sldMkLst>
      </pc:sldChg>
      <pc:sldChg chg="add modAnim">
        <pc:chgData name="Sherif Khattab" userId="c83b1e15-36f3-4f46-aceb-05aac24c545e" providerId="ADAL" clId="{40561216-C3B6-4E03-B696-C2E8E46E1565}" dt="2021-03-02T14:58:32.151" v="641"/>
        <pc:sldMkLst>
          <pc:docMk/>
          <pc:sldMk cId="1917878205" sldId="574"/>
        </pc:sldMkLst>
      </pc:sldChg>
      <pc:sldChg chg="add">
        <pc:chgData name="Sherif Khattab" userId="c83b1e15-36f3-4f46-aceb-05aac24c545e" providerId="ADAL" clId="{40561216-C3B6-4E03-B696-C2E8E46E1565}" dt="2021-03-02T14:59:43.634" v="657"/>
        <pc:sldMkLst>
          <pc:docMk/>
          <pc:sldMk cId="86902699" sldId="575"/>
        </pc:sldMkLst>
      </pc:sldChg>
      <pc:sldChg chg="add">
        <pc:chgData name="Sherif Khattab" userId="c83b1e15-36f3-4f46-aceb-05aac24c545e" providerId="ADAL" clId="{40561216-C3B6-4E03-B696-C2E8E46E1565}" dt="2021-03-02T15:11:50.930" v="788"/>
        <pc:sldMkLst>
          <pc:docMk/>
          <pc:sldMk cId="1417188528" sldId="576"/>
        </pc:sldMkLst>
      </pc:sldChg>
      <pc:sldChg chg="add">
        <pc:chgData name="Sherif Khattab" userId="c83b1e15-36f3-4f46-aceb-05aac24c545e" providerId="ADAL" clId="{40561216-C3B6-4E03-B696-C2E8E46E1565}" dt="2021-03-02T15:12:00.394" v="797"/>
        <pc:sldMkLst>
          <pc:docMk/>
          <pc:sldMk cId="3517715337" sldId="577"/>
        </pc:sldMkLst>
      </pc:sldChg>
      <pc:sldChg chg="add">
        <pc:chgData name="Sherif Khattab" userId="c83b1e15-36f3-4f46-aceb-05aac24c545e" providerId="ADAL" clId="{40561216-C3B6-4E03-B696-C2E8E46E1565}" dt="2021-03-02T15:12:07.374" v="805"/>
        <pc:sldMkLst>
          <pc:docMk/>
          <pc:sldMk cId="3183407000" sldId="578"/>
        </pc:sldMkLst>
      </pc:sldChg>
      <pc:sldChg chg="add">
        <pc:chgData name="Sherif Khattab" userId="c83b1e15-36f3-4f46-aceb-05aac24c545e" providerId="ADAL" clId="{40561216-C3B6-4E03-B696-C2E8E46E1565}" dt="2021-03-02T15:12:14.258" v="814"/>
        <pc:sldMkLst>
          <pc:docMk/>
          <pc:sldMk cId="1432894990" sldId="579"/>
        </pc:sldMkLst>
      </pc:sldChg>
      <pc:sldChg chg="add">
        <pc:chgData name="Sherif Khattab" userId="c83b1e15-36f3-4f46-aceb-05aac24c545e" providerId="ADAL" clId="{40561216-C3B6-4E03-B696-C2E8E46E1565}" dt="2021-03-02T15:12:20.689" v="823"/>
        <pc:sldMkLst>
          <pc:docMk/>
          <pc:sldMk cId="1883612794" sldId="580"/>
        </pc:sldMkLst>
      </pc:sldChg>
      <pc:sldChg chg="add">
        <pc:chgData name="Sherif Khattab" userId="c83b1e15-36f3-4f46-aceb-05aac24c545e" providerId="ADAL" clId="{40561216-C3B6-4E03-B696-C2E8E46E1565}" dt="2021-03-02T15:12:27.002" v="832"/>
        <pc:sldMkLst>
          <pc:docMk/>
          <pc:sldMk cId="1594120570" sldId="581"/>
        </pc:sldMkLst>
      </pc:sldChg>
      <pc:sldChg chg="add">
        <pc:chgData name="Sherif Khattab" userId="c83b1e15-36f3-4f46-aceb-05aac24c545e" providerId="ADAL" clId="{40561216-C3B6-4E03-B696-C2E8E46E1565}" dt="2021-03-02T15:12:32.814" v="840"/>
        <pc:sldMkLst>
          <pc:docMk/>
          <pc:sldMk cId="3049654475" sldId="582"/>
        </pc:sldMkLst>
      </pc:sldChg>
      <pc:sldChg chg="add">
        <pc:chgData name="Sherif Khattab" userId="c83b1e15-36f3-4f46-aceb-05aac24c545e" providerId="ADAL" clId="{40561216-C3B6-4E03-B696-C2E8E46E1565}" dt="2021-03-02T15:12:37.715" v="847"/>
        <pc:sldMkLst>
          <pc:docMk/>
          <pc:sldMk cId="2799572395" sldId="583"/>
        </pc:sldMkLst>
      </pc:sldChg>
      <pc:sldChg chg="add">
        <pc:chgData name="Sherif Khattab" userId="c83b1e15-36f3-4f46-aceb-05aac24c545e" providerId="ADAL" clId="{40561216-C3B6-4E03-B696-C2E8E46E1565}" dt="2021-03-02T15:12:42.495" v="854"/>
        <pc:sldMkLst>
          <pc:docMk/>
          <pc:sldMk cId="1377987034" sldId="584"/>
        </pc:sldMkLst>
      </pc:sldChg>
      <pc:sldChg chg="add">
        <pc:chgData name="Sherif Khattab" userId="c83b1e15-36f3-4f46-aceb-05aac24c545e" providerId="ADAL" clId="{40561216-C3B6-4E03-B696-C2E8E46E1565}" dt="2021-03-02T15:12:47.463" v="862"/>
        <pc:sldMkLst>
          <pc:docMk/>
          <pc:sldMk cId="2782214765" sldId="585"/>
        </pc:sldMkLst>
      </pc:sldChg>
      <pc:sldChg chg="add">
        <pc:chgData name="Sherif Khattab" userId="c83b1e15-36f3-4f46-aceb-05aac24c545e" providerId="ADAL" clId="{40561216-C3B6-4E03-B696-C2E8E46E1565}" dt="2021-03-02T15:12:52.867" v="869"/>
        <pc:sldMkLst>
          <pc:docMk/>
          <pc:sldMk cId="3635695113" sldId="586"/>
        </pc:sldMkLst>
      </pc:sldChg>
      <pc:sldChg chg="add">
        <pc:chgData name="Sherif Khattab" userId="c83b1e15-36f3-4f46-aceb-05aac24c545e" providerId="ADAL" clId="{40561216-C3B6-4E03-B696-C2E8E46E1565}" dt="2021-03-02T15:12:58.446" v="877"/>
        <pc:sldMkLst>
          <pc:docMk/>
          <pc:sldMk cId="2826360827" sldId="587"/>
        </pc:sldMkLst>
      </pc:sldChg>
      <pc:sldChg chg="add del">
        <pc:chgData name="Sherif Khattab" userId="c83b1e15-36f3-4f46-aceb-05aac24c545e" providerId="ADAL" clId="{40561216-C3B6-4E03-B696-C2E8E46E1565}" dt="2021-03-02T15:13:12.608" v="885"/>
        <pc:sldMkLst>
          <pc:docMk/>
          <pc:sldMk cId="1680381744" sldId="588"/>
        </pc:sldMkLst>
      </pc:sldChg>
      <pc:sldChg chg="add">
        <pc:chgData name="Sherif Khattab" userId="c83b1e15-36f3-4f46-aceb-05aac24c545e" providerId="ADAL" clId="{40561216-C3B6-4E03-B696-C2E8E46E1565}" dt="2021-03-02T15:13:16.543" v="886"/>
        <pc:sldMkLst>
          <pc:docMk/>
          <pc:sldMk cId="2768941197" sldId="588"/>
        </pc:sldMkLst>
      </pc:sldChg>
    </pc:docChg>
  </pc:docChgLst>
  <pc:docChgLst>
    <pc:chgData name="Khattab, Sherif" userId="c83b1e15-36f3-4f46-aceb-05aac24c545e" providerId="ADAL" clId="{EE78B4C3-BA47-2B47-8B84-4022815E3587}"/>
    <pc:docChg chg="addSld delSld modSld">
      <pc:chgData name="Khattab, Sherif" userId="c83b1e15-36f3-4f46-aceb-05aac24c545e" providerId="ADAL" clId="{EE78B4C3-BA47-2B47-8B84-4022815E3587}" dt="2019-05-14T13:34:18.851" v="46"/>
      <pc:docMkLst>
        <pc:docMk/>
      </pc:docMkLst>
      <pc:sldChg chg="modSp">
        <pc:chgData name="Khattab, Sherif" userId="c83b1e15-36f3-4f46-aceb-05aac24c545e" providerId="ADAL" clId="{EE78B4C3-BA47-2B47-8B84-4022815E3587}" dt="2019-05-14T13:28:04.131" v="18" actId="20577"/>
        <pc:sldMkLst>
          <pc:docMk/>
          <pc:sldMk cId="0" sldId="256"/>
        </pc:sldMkLst>
        <pc:spChg chg="mod">
          <ac:chgData name="Khattab, Sherif" userId="c83b1e15-36f3-4f46-aceb-05aac24c545e" providerId="ADAL" clId="{EE78B4C3-BA47-2B47-8B84-4022815E3587}" dt="2019-05-14T13:28:04.131" v="18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4035158" sldId="25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4035158" sldId="259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4142485" sldId="26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4142485" sldId="261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16417489" sldId="26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16417489" sldId="262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61583903" sldId="263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61583903" sldId="263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982315759" sldId="26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982315759" sldId="264"/>
            <ac:spMk id="2" creationId="{00000000-0000-0000-0000-000000000000}"/>
          </ac:spMkLst>
        </pc:spChg>
      </pc:sldChg>
      <pc:sldChg chg="delSp modSp">
        <pc:chgData name="Khattab, Sherif" userId="c83b1e15-36f3-4f46-aceb-05aac24c545e" providerId="ADAL" clId="{EE78B4C3-BA47-2B47-8B84-4022815E3587}" dt="2019-05-14T13:30:35.317" v="37" actId="20577"/>
        <pc:sldMkLst>
          <pc:docMk/>
          <pc:sldMk cId="423130617" sldId="265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423130617" sldId="265"/>
            <ac:spMk id="3" creationId="{00000000-0000-0000-0000-000000000000}"/>
          </ac:spMkLst>
        </pc:spChg>
        <pc:spChg chg="mod">
          <ac:chgData name="Khattab, Sherif" userId="c83b1e15-36f3-4f46-aceb-05aac24c545e" providerId="ADAL" clId="{EE78B4C3-BA47-2B47-8B84-4022815E3587}" dt="2019-05-14T13:30:35.317" v="37" actId="20577"/>
          <ac:spMkLst>
            <pc:docMk/>
            <pc:sldMk cId="423130617" sldId="265"/>
            <ac:spMk id="12290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661211275" sldId="267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661211275" sldId="267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897509347" sldId="26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897509347" sldId="26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42310649" sldId="26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42310649" sldId="26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703361262" sldId="270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703361262" sldId="270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36808390" sldId="27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36808390" sldId="27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301683851" sldId="27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301683851" sldId="272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5302999" sldId="27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5302999" sldId="274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64114192" sldId="276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64114192" sldId="27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0435174" sldId="27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0435174" sldId="27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80017563" sldId="27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80017563" sldId="27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5345591" sldId="28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5345591" sldId="28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306268545" sldId="28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306268545" sldId="282"/>
            <ac:spMk id="2" creationId="{00000000-0000-0000-0000-00000000000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10637777" sldId="32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10637777" sldId="322"/>
            <ac:spMk id="6" creationId="{0700C6EC-DCCB-614E-A0F4-3418D2D78AC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92918179" sldId="32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92918179" sldId="324"/>
            <ac:spMk id="26" creationId="{3729950E-4F02-6B44-A5A4-B6238ABBD35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55119911" sldId="33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55119911" sldId="338"/>
            <ac:spMk id="7" creationId="{AC4B9F18-B1E5-C341-B953-6D96BAA0EB6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223572414" sldId="33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223572414" sldId="339"/>
            <ac:spMk id="6" creationId="{48879884-318D-6C49-B6B8-463E617B85F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70668490" sldId="34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70668490" sldId="340"/>
            <ac:spMk id="6" creationId="{32D0E818-62B1-0A49-9CFC-1DC58F40FEB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05868326" sldId="34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05868326" sldId="341"/>
            <ac:spMk id="6" creationId="{918B0854-EAA5-9D49-9ED0-EA768437715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806563943" sldId="34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806563943" sldId="342"/>
            <ac:spMk id="9" creationId="{712AC7F1-3CB0-3140-8620-EAE2154DEBD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7711490" sldId="34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7711490" sldId="343"/>
            <ac:spMk id="9" creationId="{7277E941-6A46-A141-896C-8CF8D763337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71999567" sldId="34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71999567" sldId="349"/>
            <ac:spMk id="8" creationId="{7BD79B2E-E2F2-FE40-AF15-AA838FE6706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34376579" sldId="36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34376579" sldId="363"/>
            <ac:spMk id="15" creationId="{1190D209-83D1-A548-8C7B-C35DE4396F9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15621424" sldId="36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15621424" sldId="364"/>
            <ac:spMk id="29" creationId="{6D10D6C8-49C6-BE4E-9E3F-EEC76AE056A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34104099" sldId="36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34104099" sldId="365"/>
            <ac:spMk id="10" creationId="{87886125-1D5E-014B-A276-636801877DB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82429159" sldId="36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82429159" sldId="366"/>
            <ac:spMk id="6" creationId="{35E278D3-0A71-264A-B99D-056EBFA58F0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51973667" sldId="36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51973667" sldId="367"/>
            <ac:spMk id="6" creationId="{156F37D5-7C3B-D446-B495-19F8366B5AD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38501136" sldId="36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38501136" sldId="368"/>
            <ac:spMk id="9" creationId="{2996EA4B-3DC2-9F42-B065-0840F656E48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10992163" sldId="36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10992163" sldId="369"/>
            <ac:spMk id="6" creationId="{B0B02CAE-6A9B-A441-9498-BF8F3DB626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013065491" sldId="37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013065491" sldId="370"/>
            <ac:spMk id="8" creationId="{D0EF7B2F-C2A6-4E4A-BA48-98165068EB9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592968416" sldId="37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592968416" sldId="371"/>
            <ac:spMk id="8" creationId="{61F73BD1-10AC-B146-B4D6-4D1B879CEAE3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848335379" sldId="37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848335379" sldId="372"/>
            <ac:spMk id="9" creationId="{A9CB262F-7565-A04A-9FDE-A27BCA955EC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61117264" sldId="37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61117264" sldId="373"/>
            <ac:spMk id="6" creationId="{E9F1DC46-4FA4-D444-A7D6-70514486708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542066946" sldId="37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542066946" sldId="374"/>
            <ac:spMk id="6" creationId="{D50D1AE2-A719-F648-ABE5-1D2605CF39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34112894" sldId="37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34112894" sldId="375"/>
            <ac:spMk id="6" creationId="{429B8308-B899-EF4A-97A6-3EEDF546FBB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5577892" sldId="37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5577892" sldId="376"/>
            <ac:spMk id="42" creationId="{27F42901-D1CE-084B-9E38-96413317B8C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42139729" sldId="37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42139729" sldId="377"/>
            <ac:spMk id="9" creationId="{68716DFF-FDE6-F443-A890-77FBFB539B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990797458" sldId="37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990797458" sldId="378"/>
            <ac:spMk id="6" creationId="{ADE8E4C1-F96E-1346-A961-80E2D6A49C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36486443" sldId="37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36486443" sldId="379"/>
            <ac:spMk id="9" creationId="{68630AFF-8EA0-D641-8FA2-6949259437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541381985" sldId="38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541381985" sldId="380"/>
            <ac:spMk id="25" creationId="{4D20C47B-3C18-E64F-95ED-21B263511F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35897330" sldId="38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35897330" sldId="381"/>
            <ac:spMk id="8" creationId="{9D3BDADA-F567-BD4E-9F02-7C5462E120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360044446" sldId="38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360044446" sldId="382"/>
            <ac:spMk id="8" creationId="{90688045-CAEF-334F-9E8D-5DE392BB31B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54384084" sldId="38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54384084" sldId="383"/>
            <ac:spMk id="8" creationId="{307391A8-557A-8A4A-8E68-85B54349ED8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0759689" sldId="38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0759689" sldId="384"/>
            <ac:spMk id="6" creationId="{E1DC0099-5926-8C42-9144-C73482BF1F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809799376" sldId="38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809799376" sldId="385"/>
            <ac:spMk id="8" creationId="{0E14A1DC-F2CD-F64B-A516-0E10067BD269}"/>
          </ac:spMkLst>
        </pc:spChg>
      </pc:sldChg>
    </pc:docChg>
  </pc:docChgLst>
  <pc:docChgLst>
    <pc:chgData name="Khattab, Sherif" userId="c83b1e15-36f3-4f46-aceb-05aac24c545e" providerId="ADAL" clId="{FE92C68B-4A2B-491A-802D-9A016E970098}"/>
    <pc:docChg chg="addSld modSld">
      <pc:chgData name="Khattab, Sherif" userId="c83b1e15-36f3-4f46-aceb-05aac24c545e" providerId="ADAL" clId="{FE92C68B-4A2B-491A-802D-9A016E970098}" dt="2021-01-21T02:52:14.809" v="71" actId="20577"/>
      <pc:docMkLst>
        <pc:docMk/>
      </pc:docMkLst>
      <pc:sldChg chg="modSp mod">
        <pc:chgData name="Khattab, Sherif" userId="c83b1e15-36f3-4f46-aceb-05aac24c545e" providerId="ADAL" clId="{FE92C68B-4A2B-491A-802D-9A016E970098}" dt="2021-01-21T02:51:24.200" v="12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FE92C68B-4A2B-491A-802D-9A016E970098}" dt="2021-01-21T02:51:24.200" v="12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new mod">
        <pc:chgData name="Khattab, Sherif" userId="c83b1e15-36f3-4f46-aceb-05aac24c545e" providerId="ADAL" clId="{FE92C68B-4A2B-491A-802D-9A016E970098}" dt="2021-01-21T02:52:14.809" v="71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E92C68B-4A2B-491A-802D-9A016E970098}" dt="2021-01-21T02:51:45.117" v="26" actId="20577"/>
          <ac:spMkLst>
            <pc:docMk/>
            <pc:sldMk cId="702367729" sldId="496"/>
            <ac:spMk id="2" creationId="{AB9EA720-F5B4-463B-B14C-1970BB85B2C8}"/>
          </ac:spMkLst>
        </pc:spChg>
        <pc:spChg chg="mod">
          <ac:chgData name="Khattab, Sherif" userId="c83b1e15-36f3-4f46-aceb-05aac24c545e" providerId="ADAL" clId="{FE92C68B-4A2B-491A-802D-9A016E970098}" dt="2021-01-21T02:52:14.809" v="71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BA7E1913-A6F0-C848-94D5-CEC45678B150}"/>
    <pc:docChg chg="addSld modSld">
      <pc:chgData name="Khattab, Sherif" userId="c83b1e15-36f3-4f46-aceb-05aac24c545e" providerId="ADAL" clId="{BA7E1913-A6F0-C848-94D5-CEC45678B150}" dt="2021-01-20T03:36:45.256" v="0"/>
      <pc:docMkLst>
        <pc:docMk/>
      </pc:docMkLst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329144619" sldId="445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1783368962" sldId="448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276002102" sldId="451"/>
        </pc:sldMkLst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025764700" sldId="471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2" creationId="{002C4211-0128-449E-9D1F-69BC748F2810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4" creationId="{2E01187D-8C39-467D-8FD2-B6E79B15F5C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1" creationId="{7512BAA4-EBB3-4158-9546-24CBE50F643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2" creationId="{23997D45-6B1B-416E-BB06-0DAFD6B2DE75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025764700" sldId="471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025764700" sldId="471"/>
            <ac:graphicFrameMk id="5123" creationId="{21D7AF36-DB7D-4E96-B4D0-2E733D24C464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109107092" sldId="47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3" creationId="{30AEF3C6-7EA7-449A-9293-E3ED9F2886F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5" creationId="{86D334BE-F1A0-401C-A7A6-E8399DADA66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7" creationId="{E5F29704-03AA-B747-A2ED-5B8027B1EDE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6146" creationId="{5AEA12F1-A345-4E80-B81B-BB7F54B720F7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109107092" sldId="47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109107092" sldId="472"/>
            <ac:graphicFrameMk id="6145" creationId="{1F7F153F-0046-48A7-AF42-071F4C81348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4038969182" sldId="477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2" creationId="{FC2F5822-FB95-4FA7-8814-7A997303021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4" creationId="{AC512AFF-6A18-4D49-A4E6-2CC1827AA03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5" creationId="{6A11D2B9-CA45-4A0D-B509-8257E2D9B94F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6" creationId="{2EE14E1C-57AD-4AA5-8D97-EF494DA8A5A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4038969182" sldId="477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4038969182" sldId="477"/>
            <ac:graphicFrameMk id="16387" creationId="{AF2F8ED8-16A1-4F89-BDB6-8C2730B36B5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873856523" sldId="47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2" creationId="{0EA6D591-B53C-496E-AC8A-4A137C95CF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4" creationId="{ED98CD1B-CC0F-4183-9A7A-D761866A618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3" creationId="{E3607FC9-A77A-4CEC-B201-FD6943B401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4" creationId="{A670C1CC-C98F-4983-9392-1D866C0F5D42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873856523" sldId="47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873856523" sldId="479"/>
            <ac:graphicFrameMk id="18435" creationId="{E649380A-CE1F-4021-A060-3DE112829840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560930406" sldId="48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" creationId="{DF0F4013-0B68-4D88-865A-4FC3176C865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4" creationId="{EC2FC32F-B9CD-4D1A-AE2B-0825BE05563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3" creationId="{E59624D1-FEEB-4340-9651-13DD586B53A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4" creationId="{352A19DE-2E99-4131-8018-428EB1D381D8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560930406" sldId="48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560930406" sldId="482"/>
            <ac:graphicFrameMk id="23555" creationId="{72BCA54F-0328-4938-A740-EE2040664901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948397067" sldId="48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3" creationId="{8EEA02BE-54EF-4DED-8936-3DDE41ED48F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5" creationId="{DE1FD728-0EB3-4F5A-B200-1BF20173728C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7" creationId="{8A225AA0-21AD-A843-A4E3-3C82E24A7D11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25601" creationId="{5E2E26B9-79A1-4156-BA81-69E66E0DF0CE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948397067" sldId="48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948397067" sldId="484"/>
            <ac:graphicFrameMk id="25602" creationId="{D681AA8F-570B-452A-9EE8-6BAD95C0CB2A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363323927" sldId="488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" creationId="{D1784F0E-0CE3-4DF2-BF5E-AC961DED9AD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4" creationId="{EDE852BE-9DBB-4B9F-96D6-41502235E6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7" creationId="{28E17C06-9C26-4EA2-A8CB-9E266E08CFC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9" creationId="{9B87D08D-EF4A-454B-A132-2A933B33FADF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363323927" sldId="488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363323927" sldId="488"/>
            <ac:graphicFrameMk id="29698" creationId="{5096B804-6DD5-4EA7-8B5D-E7C04AA4F65D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936409682" sldId="48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2" creationId="{150C62BB-E114-454B-85DB-53D764ED603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4" creationId="{8F548AA1-681E-4DA0-A9AF-6C8D550D5E0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1" creationId="{0A3F3B3A-9F5F-4801-AFED-E732F58A9EA2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2" creationId="{33C3E8B9-1772-47B4-9411-185F126423BA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936409682" sldId="48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936409682" sldId="489"/>
            <ac:graphicFrameMk id="30723" creationId="{24ED8923-A61A-4244-A0FE-28542EDE5C2B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447713174" sldId="49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" creationId="{68983252-D58B-4136-834E-912F539F00B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5" creationId="{6E7E3CCF-4F96-45E6-B828-6AA5F06704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7" creationId="{E82B22B3-1517-E346-9A8B-094A40D2FC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5841" creationId="{B48F48C8-3631-4F5F-8724-374B534CDB0D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447713174" sldId="49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447713174" sldId="494"/>
            <ac:graphicFrameMk id="35842" creationId="{8D1701A4-A56B-439A-9B39-A560D76A3316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2129126942" sldId="495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2" creationId="{B0EDE6F0-5E08-467B-A6AE-AA04580902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4" creationId="{31048580-254B-4562-B07A-13FA9D7EEB7E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5" creationId="{7EA33581-0FBA-4513-BC21-59EBD3254C3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6" creationId="{D4B374AC-8E1B-4FB1-8CD1-E75C5A38892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2129126942" sldId="495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2129126942" sldId="495"/>
            <ac:graphicFrameMk id="36867" creationId="{6EBD17C3-7239-4686-9A19-775BA4E9A6D5}"/>
          </ac:graphicFrameMkLst>
        </pc:graphicFrameChg>
      </pc:sldChg>
    </pc:docChg>
  </pc:docChgLst>
  <pc:docChgLst>
    <pc:chgData name="Khattab, Sherif" userId="c83b1e15-36f3-4f46-aceb-05aac24c545e" providerId="ADAL" clId="{2E9095A5-7E6E-4BD2-B8C4-451472FED5B5}"/>
    <pc:docChg chg="undo custSel addSld delSld modSld">
      <pc:chgData name="Khattab, Sherif" userId="c83b1e15-36f3-4f46-aceb-05aac24c545e" providerId="ADAL" clId="{2E9095A5-7E6E-4BD2-B8C4-451472FED5B5}" dt="2021-11-08T17:47:44.257" v="571" actId="47"/>
      <pc:docMkLst>
        <pc:docMk/>
      </pc:docMkLst>
      <pc:sldChg chg="modSp 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4217920703" sldId="280"/>
        </pc:sldMkLst>
        <pc:spChg chg="mod">
          <ac:chgData name="Khattab, Sherif" userId="c83b1e15-36f3-4f46-aceb-05aac24c545e" providerId="ADAL" clId="{2E9095A5-7E6E-4BD2-B8C4-451472FED5B5}" dt="2021-11-03T16:34:05.233" v="5"/>
          <ac:spMkLst>
            <pc:docMk/>
            <pc:sldMk cId="4217920703" sldId="280"/>
            <ac:spMk id="17" creationId="{11CC8A1E-BC7F-4647-A05F-50E57F2A7C63}"/>
          </ac:spMkLst>
        </pc:spChg>
      </pc:sldChg>
      <pc:sldChg chg="modSp 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3458028039" sldId="281"/>
        </pc:sldMkLst>
        <pc:spChg chg="mod">
          <ac:chgData name="Khattab, Sherif" userId="c83b1e15-36f3-4f46-aceb-05aac24c545e" providerId="ADAL" clId="{2E9095A5-7E6E-4BD2-B8C4-451472FED5B5}" dt="2021-11-03T16:34:05.233" v="5"/>
          <ac:spMkLst>
            <pc:docMk/>
            <pc:sldMk cId="3458028039" sldId="281"/>
            <ac:spMk id="55" creationId="{3070EB66-7C1D-554F-B4F8-460F106EB491}"/>
          </ac:spMkLst>
        </pc:spChg>
      </pc:sldChg>
      <pc:sldChg chg="modSp 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3665817636" sldId="282"/>
        </pc:sldMkLst>
        <pc:spChg chg="mod">
          <ac:chgData name="Khattab, Sherif" userId="c83b1e15-36f3-4f46-aceb-05aac24c545e" providerId="ADAL" clId="{2E9095A5-7E6E-4BD2-B8C4-451472FED5B5}" dt="2021-11-03T16:34:05.233" v="5"/>
          <ac:spMkLst>
            <pc:docMk/>
            <pc:sldMk cId="3665817636" sldId="282"/>
            <ac:spMk id="48" creationId="{5CA8A13A-76FE-204A-8E84-35B422BD37D2}"/>
          </ac:spMkLst>
        </pc:spChg>
      </pc:sldChg>
      <pc:sldChg chg="modSp 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1395211604" sldId="284"/>
        </pc:sldMkLst>
        <pc:spChg chg="mod">
          <ac:chgData name="Khattab, Sherif" userId="c83b1e15-36f3-4f46-aceb-05aac24c545e" providerId="ADAL" clId="{2E9095A5-7E6E-4BD2-B8C4-451472FED5B5}" dt="2021-11-03T16:34:05.233" v="5"/>
          <ac:spMkLst>
            <pc:docMk/>
            <pc:sldMk cId="1395211604" sldId="284"/>
            <ac:spMk id="23" creationId="{040A2820-3F5C-914B-9CD3-0E2B7ED4C7BF}"/>
          </ac:spMkLst>
        </pc:spChg>
      </pc:sldChg>
      <pc:sldChg chg="modSp 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1124028409" sldId="285"/>
        </pc:sldMkLst>
        <pc:spChg chg="mod">
          <ac:chgData name="Khattab, Sherif" userId="c83b1e15-36f3-4f46-aceb-05aac24c545e" providerId="ADAL" clId="{2E9095A5-7E6E-4BD2-B8C4-451472FED5B5}" dt="2021-11-03T16:34:05.233" v="5"/>
          <ac:spMkLst>
            <pc:docMk/>
            <pc:sldMk cId="1124028409" sldId="285"/>
            <ac:spMk id="4" creationId="{148EDC61-FA6C-D54F-8609-BEF99361E629}"/>
          </ac:spMkLst>
        </pc:spChg>
      </pc:sldChg>
      <pc:sldChg chg="del">
        <pc:chgData name="Khattab, Sherif" userId="c83b1e15-36f3-4f46-aceb-05aac24c545e" providerId="ADAL" clId="{2E9095A5-7E6E-4BD2-B8C4-451472FED5B5}" dt="2021-11-08T17:47:44.257" v="571" actId="47"/>
        <pc:sldMkLst>
          <pc:docMk/>
          <pc:sldMk cId="2045172050" sldId="286"/>
        </pc:sldMkLst>
      </pc:sldChg>
      <pc:sldChg chg="modSp 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1601442099" sldId="287"/>
        </pc:sldMkLst>
        <pc:spChg chg="mod">
          <ac:chgData name="Khattab, Sherif" userId="c83b1e15-36f3-4f46-aceb-05aac24c545e" providerId="ADAL" clId="{2E9095A5-7E6E-4BD2-B8C4-451472FED5B5}" dt="2021-11-03T16:34:05.233" v="5"/>
          <ac:spMkLst>
            <pc:docMk/>
            <pc:sldMk cId="1601442099" sldId="287"/>
            <ac:spMk id="71" creationId="{A5BFC97F-4AE6-7344-BA26-EBD50D951F30}"/>
          </ac:spMkLst>
        </pc:spChg>
      </pc:sldChg>
      <pc:sldChg chg="modSp 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2522792431" sldId="288"/>
        </pc:sldMkLst>
        <pc:spChg chg="mod">
          <ac:chgData name="Khattab, Sherif" userId="c83b1e15-36f3-4f46-aceb-05aac24c545e" providerId="ADAL" clId="{2E9095A5-7E6E-4BD2-B8C4-451472FED5B5}" dt="2021-11-03T16:34:05.233" v="5"/>
          <ac:spMkLst>
            <pc:docMk/>
            <pc:sldMk cId="2522792431" sldId="288"/>
            <ac:spMk id="4" creationId="{C462BEB7-B7D7-9E42-AF26-7340B38BBC5F}"/>
          </ac:spMkLst>
        </pc:spChg>
      </pc:sldChg>
      <pc:sldChg chg="modSp 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432103208" sldId="289"/>
        </pc:sldMkLst>
        <pc:spChg chg="mod">
          <ac:chgData name="Khattab, Sherif" userId="c83b1e15-36f3-4f46-aceb-05aac24c545e" providerId="ADAL" clId="{2E9095A5-7E6E-4BD2-B8C4-451472FED5B5}" dt="2021-11-03T16:34:05.233" v="5"/>
          <ac:spMkLst>
            <pc:docMk/>
            <pc:sldMk cId="432103208" sldId="289"/>
            <ac:spMk id="13" creationId="{A8EDC9CB-1C47-C845-BC1F-9E9691475B7E}"/>
          </ac:spMkLst>
        </pc:spChg>
      </pc:sldChg>
      <pc:sldChg chg="modSp 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854989116" sldId="290"/>
        </pc:sldMkLst>
        <pc:spChg chg="mod">
          <ac:chgData name="Khattab, Sherif" userId="c83b1e15-36f3-4f46-aceb-05aac24c545e" providerId="ADAL" clId="{2E9095A5-7E6E-4BD2-B8C4-451472FED5B5}" dt="2021-11-03T16:34:05.233" v="5"/>
          <ac:spMkLst>
            <pc:docMk/>
            <pc:sldMk cId="854989116" sldId="290"/>
            <ac:spMk id="53" creationId="{AB0BD055-4A34-CF4E-8605-2309EE696606}"/>
          </ac:spMkLst>
        </pc:spChg>
      </pc:sldChg>
      <pc:sldChg chg="del">
        <pc:chgData name="Khattab, Sherif" userId="c83b1e15-36f3-4f46-aceb-05aac24c545e" providerId="ADAL" clId="{2E9095A5-7E6E-4BD2-B8C4-451472FED5B5}" dt="2021-11-08T17:47:44.257" v="571" actId="47"/>
        <pc:sldMkLst>
          <pc:docMk/>
          <pc:sldMk cId="1110710663" sldId="292"/>
        </pc:sldMkLst>
      </pc:sldChg>
      <pc:sldChg chg="del">
        <pc:chgData name="Khattab, Sherif" userId="c83b1e15-36f3-4f46-aceb-05aac24c545e" providerId="ADAL" clId="{2E9095A5-7E6E-4BD2-B8C4-451472FED5B5}" dt="2021-11-08T17:47:44.257" v="571" actId="47"/>
        <pc:sldMkLst>
          <pc:docMk/>
          <pc:sldMk cId="1290418159" sldId="293"/>
        </pc:sldMkLst>
      </pc:sldChg>
      <pc:sldChg chg="modSp add del modTransition">
        <pc:chgData name="Khattab, Sherif" userId="c83b1e15-36f3-4f46-aceb-05aac24c545e" providerId="ADAL" clId="{2E9095A5-7E6E-4BD2-B8C4-451472FED5B5}" dt="2021-11-03T16:34:08.159" v="7"/>
        <pc:sldMkLst>
          <pc:docMk/>
          <pc:sldMk cId="3537317818" sldId="299"/>
        </pc:sldMkLst>
        <pc:spChg chg="mod">
          <ac:chgData name="Khattab, Sherif" userId="c83b1e15-36f3-4f46-aceb-05aac24c545e" providerId="ADAL" clId="{2E9095A5-7E6E-4BD2-B8C4-451472FED5B5}" dt="2021-11-03T16:34:05.233" v="5"/>
          <ac:spMkLst>
            <pc:docMk/>
            <pc:sldMk cId="3537317818" sldId="299"/>
            <ac:spMk id="4" creationId="{15C7EF66-19BF-B44A-A0B6-FA8D0532F2AA}"/>
          </ac:spMkLst>
        </pc:spChg>
      </pc:sldChg>
      <pc:sldChg chg="add del">
        <pc:chgData name="Khattab, Sherif" userId="c83b1e15-36f3-4f46-aceb-05aac24c545e" providerId="ADAL" clId="{2E9095A5-7E6E-4BD2-B8C4-451472FED5B5}" dt="2021-11-03T16:34:08.159" v="7"/>
        <pc:sldMkLst>
          <pc:docMk/>
          <pc:sldMk cId="4008305597" sldId="300"/>
        </pc:sldMkLst>
      </pc:sldChg>
      <pc:sldChg chg="add del">
        <pc:chgData name="Khattab, Sherif" userId="c83b1e15-36f3-4f46-aceb-05aac24c545e" providerId="ADAL" clId="{2E9095A5-7E6E-4BD2-B8C4-451472FED5B5}" dt="2021-11-03T16:34:08.159" v="7"/>
        <pc:sldMkLst>
          <pc:docMk/>
          <pc:sldMk cId="997127518" sldId="301"/>
        </pc:sldMkLst>
      </pc:sldChg>
      <pc:sldChg chg="add del">
        <pc:chgData name="Khattab, Sherif" userId="c83b1e15-36f3-4f46-aceb-05aac24c545e" providerId="ADAL" clId="{2E9095A5-7E6E-4BD2-B8C4-451472FED5B5}" dt="2021-11-03T16:34:08.159" v="7"/>
        <pc:sldMkLst>
          <pc:docMk/>
          <pc:sldMk cId="3326577638" sldId="302"/>
        </pc:sldMkLst>
      </pc:sldChg>
      <pc:sldChg chg="add del">
        <pc:chgData name="Khattab, Sherif" userId="c83b1e15-36f3-4f46-aceb-05aac24c545e" providerId="ADAL" clId="{2E9095A5-7E6E-4BD2-B8C4-451472FED5B5}" dt="2021-11-03T16:34:08.159" v="7"/>
        <pc:sldMkLst>
          <pc:docMk/>
          <pc:sldMk cId="4070646933" sldId="303"/>
        </pc:sldMkLst>
      </pc:sldChg>
      <pc:sldChg chg="add del">
        <pc:chgData name="Khattab, Sherif" userId="c83b1e15-36f3-4f46-aceb-05aac24c545e" providerId="ADAL" clId="{2E9095A5-7E6E-4BD2-B8C4-451472FED5B5}" dt="2021-11-03T16:34:08.159" v="7"/>
        <pc:sldMkLst>
          <pc:docMk/>
          <pc:sldMk cId="507094966" sldId="304"/>
        </pc:sldMkLst>
      </pc:sldChg>
      <pc:sldChg chg="add del">
        <pc:chgData name="Khattab, Sherif" userId="c83b1e15-36f3-4f46-aceb-05aac24c545e" providerId="ADAL" clId="{2E9095A5-7E6E-4BD2-B8C4-451472FED5B5}" dt="2021-11-03T16:34:08.159" v="7"/>
        <pc:sldMkLst>
          <pc:docMk/>
          <pc:sldMk cId="1421422092" sldId="305"/>
        </pc:sldMkLst>
      </pc:sldChg>
      <pc:sldChg chg="add del">
        <pc:chgData name="Khattab, Sherif" userId="c83b1e15-36f3-4f46-aceb-05aac24c545e" providerId="ADAL" clId="{2E9095A5-7E6E-4BD2-B8C4-451472FED5B5}" dt="2021-11-03T16:34:08.159" v="7"/>
        <pc:sldMkLst>
          <pc:docMk/>
          <pc:sldMk cId="2546125415" sldId="306"/>
        </pc:sldMkLst>
      </pc:sldChg>
      <pc:sldChg chg="add del">
        <pc:chgData name="Khattab, Sherif" userId="c83b1e15-36f3-4f46-aceb-05aac24c545e" providerId="ADAL" clId="{2E9095A5-7E6E-4BD2-B8C4-451472FED5B5}" dt="2021-11-03T16:34:08.159" v="7"/>
        <pc:sldMkLst>
          <pc:docMk/>
          <pc:sldMk cId="1253961903" sldId="307"/>
        </pc:sldMkLst>
      </pc:sldChg>
      <pc:sldChg chg="del">
        <pc:chgData name="Khattab, Sherif" userId="c83b1e15-36f3-4f46-aceb-05aac24c545e" providerId="ADAL" clId="{2E9095A5-7E6E-4BD2-B8C4-451472FED5B5}" dt="2021-11-08T17:47:44.257" v="571" actId="47"/>
        <pc:sldMkLst>
          <pc:docMk/>
          <pc:sldMk cId="2219484641" sldId="309"/>
        </pc:sldMkLst>
      </pc:sldChg>
      <pc:sldChg chg="del">
        <pc:chgData name="Khattab, Sherif" userId="c83b1e15-36f3-4f46-aceb-05aac24c545e" providerId="ADAL" clId="{2E9095A5-7E6E-4BD2-B8C4-451472FED5B5}" dt="2021-11-08T17:47:44.257" v="571" actId="47"/>
        <pc:sldMkLst>
          <pc:docMk/>
          <pc:sldMk cId="3594502056" sldId="310"/>
        </pc:sldMkLst>
      </pc:sldChg>
      <pc:sldChg chg="del">
        <pc:chgData name="Khattab, Sherif" userId="c83b1e15-36f3-4f46-aceb-05aac24c545e" providerId="ADAL" clId="{2E9095A5-7E6E-4BD2-B8C4-451472FED5B5}" dt="2021-11-08T17:47:44.257" v="571" actId="47"/>
        <pc:sldMkLst>
          <pc:docMk/>
          <pc:sldMk cId="2154839364" sldId="311"/>
        </pc:sldMkLst>
      </pc:sldChg>
      <pc:sldChg chg="del">
        <pc:chgData name="Khattab, Sherif" userId="c83b1e15-36f3-4f46-aceb-05aac24c545e" providerId="ADAL" clId="{2E9095A5-7E6E-4BD2-B8C4-451472FED5B5}" dt="2021-11-08T17:47:44.257" v="571" actId="47"/>
        <pc:sldMkLst>
          <pc:docMk/>
          <pc:sldMk cId="957401858" sldId="312"/>
        </pc:sldMkLst>
      </pc:sldChg>
      <pc:sldChg chg="del">
        <pc:chgData name="Khattab, Sherif" userId="c83b1e15-36f3-4f46-aceb-05aac24c545e" providerId="ADAL" clId="{2E9095A5-7E6E-4BD2-B8C4-451472FED5B5}" dt="2021-11-08T17:47:44.257" v="571" actId="47"/>
        <pc:sldMkLst>
          <pc:docMk/>
          <pc:sldMk cId="184422094" sldId="313"/>
        </pc:sldMkLst>
      </pc:sldChg>
      <pc:sldChg chg="del">
        <pc:chgData name="Khattab, Sherif" userId="c83b1e15-36f3-4f46-aceb-05aac24c545e" providerId="ADAL" clId="{2E9095A5-7E6E-4BD2-B8C4-451472FED5B5}" dt="2021-11-08T17:47:44.257" v="571" actId="47"/>
        <pc:sldMkLst>
          <pc:docMk/>
          <pc:sldMk cId="3100091038" sldId="314"/>
        </pc:sldMkLst>
      </pc:sldChg>
      <pc:sldChg chg="del">
        <pc:chgData name="Khattab, Sherif" userId="c83b1e15-36f3-4f46-aceb-05aac24c545e" providerId="ADAL" clId="{2E9095A5-7E6E-4BD2-B8C4-451472FED5B5}" dt="2021-11-08T17:47:44.257" v="571" actId="47"/>
        <pc:sldMkLst>
          <pc:docMk/>
          <pc:sldMk cId="3580558072" sldId="316"/>
        </pc:sldMkLst>
      </pc:sldChg>
      <pc:sldChg chg="del">
        <pc:chgData name="Khattab, Sherif" userId="c83b1e15-36f3-4f46-aceb-05aac24c545e" providerId="ADAL" clId="{2E9095A5-7E6E-4BD2-B8C4-451472FED5B5}" dt="2021-11-08T17:47:44.257" v="571" actId="47"/>
        <pc:sldMkLst>
          <pc:docMk/>
          <pc:sldMk cId="1900690377" sldId="317"/>
        </pc:sldMkLst>
      </pc:sldChg>
      <pc:sldChg chg="del">
        <pc:chgData name="Khattab, Sherif" userId="c83b1e15-36f3-4f46-aceb-05aac24c545e" providerId="ADAL" clId="{2E9095A5-7E6E-4BD2-B8C4-451472FED5B5}" dt="2021-11-08T17:47:44.257" v="571" actId="47"/>
        <pc:sldMkLst>
          <pc:docMk/>
          <pc:sldMk cId="2850776597" sldId="318"/>
        </pc:sldMkLst>
      </pc:sldChg>
      <pc:sldChg chg="del">
        <pc:chgData name="Khattab, Sherif" userId="c83b1e15-36f3-4f46-aceb-05aac24c545e" providerId="ADAL" clId="{2E9095A5-7E6E-4BD2-B8C4-451472FED5B5}" dt="2021-11-08T17:47:44.257" v="571" actId="47"/>
        <pc:sldMkLst>
          <pc:docMk/>
          <pc:sldMk cId="852238868" sldId="319"/>
        </pc:sldMkLst>
      </pc:sldChg>
      <pc:sldChg chg="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2333191966" sldId="322"/>
        </pc:sldMkLst>
      </pc:sldChg>
      <pc:sldChg chg="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1711733204" sldId="323"/>
        </pc:sldMkLst>
      </pc:sldChg>
      <pc:sldChg chg="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1202787909" sldId="324"/>
        </pc:sldMkLst>
      </pc:sldChg>
      <pc:sldChg chg="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1685913677" sldId="325"/>
        </pc:sldMkLst>
      </pc:sldChg>
      <pc:sldChg chg="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4145898815" sldId="326"/>
        </pc:sldMkLst>
      </pc:sldChg>
      <pc:sldChg chg="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2678529084" sldId="327"/>
        </pc:sldMkLst>
      </pc:sldChg>
      <pc:sldChg chg="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1616275" sldId="328"/>
        </pc:sldMkLst>
      </pc:sldChg>
      <pc:sldChg chg="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3998173857" sldId="329"/>
        </pc:sldMkLst>
      </pc:sldChg>
      <pc:sldChg chg="modSp modAnim">
        <pc:chgData name="Khattab, Sherif" userId="c83b1e15-36f3-4f46-aceb-05aac24c545e" providerId="ADAL" clId="{2E9095A5-7E6E-4BD2-B8C4-451472FED5B5}" dt="2021-11-03T16:33:39.025" v="4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2E9095A5-7E6E-4BD2-B8C4-451472FED5B5}" dt="2021-11-03T16:33:39.025" v="4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del">
        <pc:chgData name="Khattab, Sherif" userId="c83b1e15-36f3-4f46-aceb-05aac24c545e" providerId="ADAL" clId="{2E9095A5-7E6E-4BD2-B8C4-451472FED5B5}" dt="2021-11-03T16:36:13.701" v="265" actId="47"/>
        <pc:sldMkLst>
          <pc:docMk/>
          <pc:sldMk cId="4202616107" sldId="500"/>
        </pc:sldMkLst>
      </pc:sldChg>
      <pc:sldChg chg="modSp mod">
        <pc:chgData name="Khattab, Sherif" userId="c83b1e15-36f3-4f46-aceb-05aac24c545e" providerId="ADAL" clId="{2E9095A5-7E6E-4BD2-B8C4-451472FED5B5}" dt="2021-11-03T16:35:30.468" v="172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2E9095A5-7E6E-4BD2-B8C4-451472FED5B5}" dt="2021-11-03T16:34:20.851" v="17" actId="20577"/>
          <ac:spMkLst>
            <pc:docMk/>
            <pc:sldMk cId="2116864396" sldId="505"/>
            <ac:spMk id="2" creationId="{4697D5D8-73B6-46FE-9121-07FEE70D566F}"/>
          </ac:spMkLst>
        </pc:spChg>
        <pc:spChg chg="mod">
          <ac:chgData name="Khattab, Sherif" userId="c83b1e15-36f3-4f46-aceb-05aac24c545e" providerId="ADAL" clId="{2E9095A5-7E6E-4BD2-B8C4-451472FED5B5}" dt="2021-11-03T16:35:30.468" v="172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2E9095A5-7E6E-4BD2-B8C4-451472FED5B5}" dt="2021-11-08T17:47:44.257" v="571" actId="47"/>
        <pc:sldMkLst>
          <pc:docMk/>
          <pc:sldMk cId="3652489610" sldId="506"/>
        </pc:sldMkLst>
      </pc:sldChg>
      <pc:sldChg chg="del">
        <pc:chgData name="Khattab, Sherif" userId="c83b1e15-36f3-4f46-aceb-05aac24c545e" providerId="ADAL" clId="{2E9095A5-7E6E-4BD2-B8C4-451472FED5B5}" dt="2021-11-08T17:47:44.257" v="571" actId="47"/>
        <pc:sldMkLst>
          <pc:docMk/>
          <pc:sldMk cId="3106578269" sldId="548"/>
        </pc:sldMkLst>
      </pc:sldChg>
      <pc:sldChg chg="del">
        <pc:chgData name="Khattab, Sherif" userId="c83b1e15-36f3-4f46-aceb-05aac24c545e" providerId="ADAL" clId="{2E9095A5-7E6E-4BD2-B8C4-451472FED5B5}" dt="2021-11-08T17:47:44.257" v="571" actId="47"/>
        <pc:sldMkLst>
          <pc:docMk/>
          <pc:sldMk cId="41509261" sldId="549"/>
        </pc:sldMkLst>
      </pc:sldChg>
      <pc:sldChg chg="del">
        <pc:chgData name="Khattab, Sherif" userId="c83b1e15-36f3-4f46-aceb-05aac24c545e" providerId="ADAL" clId="{2E9095A5-7E6E-4BD2-B8C4-451472FED5B5}" dt="2021-11-08T17:47:44.257" v="571" actId="47"/>
        <pc:sldMkLst>
          <pc:docMk/>
          <pc:sldMk cId="4136437328" sldId="550"/>
        </pc:sldMkLst>
      </pc:sldChg>
      <pc:sldChg chg="del">
        <pc:chgData name="Khattab, Sherif" userId="c83b1e15-36f3-4f46-aceb-05aac24c545e" providerId="ADAL" clId="{2E9095A5-7E6E-4BD2-B8C4-451472FED5B5}" dt="2021-11-08T17:47:44.257" v="571" actId="47"/>
        <pc:sldMkLst>
          <pc:docMk/>
          <pc:sldMk cId="1677266450" sldId="551"/>
        </pc:sldMkLst>
      </pc:sldChg>
      <pc:sldChg chg="del">
        <pc:chgData name="Khattab, Sherif" userId="c83b1e15-36f3-4f46-aceb-05aac24c545e" providerId="ADAL" clId="{2E9095A5-7E6E-4BD2-B8C4-451472FED5B5}" dt="2021-11-08T17:47:44.257" v="571" actId="47"/>
        <pc:sldMkLst>
          <pc:docMk/>
          <pc:sldMk cId="2358415282" sldId="552"/>
        </pc:sldMkLst>
      </pc:sldChg>
      <pc:sldChg chg="del">
        <pc:chgData name="Khattab, Sherif" userId="c83b1e15-36f3-4f46-aceb-05aac24c545e" providerId="ADAL" clId="{2E9095A5-7E6E-4BD2-B8C4-451472FED5B5}" dt="2021-11-08T17:47:44.257" v="571" actId="47"/>
        <pc:sldMkLst>
          <pc:docMk/>
          <pc:sldMk cId="2824507597" sldId="553"/>
        </pc:sldMkLst>
      </pc:sldChg>
      <pc:sldChg chg="del">
        <pc:chgData name="Khattab, Sherif" userId="c83b1e15-36f3-4f46-aceb-05aac24c545e" providerId="ADAL" clId="{2E9095A5-7E6E-4BD2-B8C4-451472FED5B5}" dt="2021-11-08T17:47:44.257" v="571" actId="47"/>
        <pc:sldMkLst>
          <pc:docMk/>
          <pc:sldMk cId="2802158369" sldId="554"/>
        </pc:sldMkLst>
      </pc:sldChg>
      <pc:sldChg chg="del">
        <pc:chgData name="Khattab, Sherif" userId="c83b1e15-36f3-4f46-aceb-05aac24c545e" providerId="ADAL" clId="{2E9095A5-7E6E-4BD2-B8C4-451472FED5B5}" dt="2021-11-08T17:47:44.257" v="571" actId="47"/>
        <pc:sldMkLst>
          <pc:docMk/>
          <pc:sldMk cId="1642479177" sldId="555"/>
        </pc:sldMkLst>
      </pc:sldChg>
      <pc:sldChg chg="del">
        <pc:chgData name="Khattab, Sherif" userId="c83b1e15-36f3-4f46-aceb-05aac24c545e" providerId="ADAL" clId="{2E9095A5-7E6E-4BD2-B8C4-451472FED5B5}" dt="2021-11-08T17:47:44.257" v="571" actId="47"/>
        <pc:sldMkLst>
          <pc:docMk/>
          <pc:sldMk cId="298043200" sldId="556"/>
        </pc:sldMkLst>
      </pc:sldChg>
      <pc:sldChg chg="del">
        <pc:chgData name="Khattab, Sherif" userId="c83b1e15-36f3-4f46-aceb-05aac24c545e" providerId="ADAL" clId="{2E9095A5-7E6E-4BD2-B8C4-451472FED5B5}" dt="2021-11-08T17:47:44.257" v="571" actId="47"/>
        <pc:sldMkLst>
          <pc:docMk/>
          <pc:sldMk cId="3356128445" sldId="557"/>
        </pc:sldMkLst>
      </pc:sldChg>
      <pc:sldChg chg="modSp add del modTransition">
        <pc:chgData name="Khattab, Sherif" userId="c83b1e15-36f3-4f46-aceb-05aac24c545e" providerId="ADAL" clId="{2E9095A5-7E6E-4BD2-B8C4-451472FED5B5}" dt="2021-11-03T16:34:08.159" v="7"/>
        <pc:sldMkLst>
          <pc:docMk/>
          <pc:sldMk cId="3849965011" sldId="639"/>
        </pc:sldMkLst>
        <pc:spChg chg="mod">
          <ac:chgData name="Khattab, Sherif" userId="c83b1e15-36f3-4f46-aceb-05aac24c545e" providerId="ADAL" clId="{2E9095A5-7E6E-4BD2-B8C4-451472FED5B5}" dt="2021-11-03T16:34:05.233" v="5"/>
          <ac:spMkLst>
            <pc:docMk/>
            <pc:sldMk cId="3849965011" sldId="639"/>
            <ac:spMk id="4" creationId="{D8E4D911-07E5-456F-B7D8-2B63A9555C7D}"/>
          </ac:spMkLst>
        </pc:spChg>
      </pc:sldChg>
      <pc:sldChg chg="add del">
        <pc:chgData name="Khattab, Sherif" userId="c83b1e15-36f3-4f46-aceb-05aac24c545e" providerId="ADAL" clId="{2E9095A5-7E6E-4BD2-B8C4-451472FED5B5}" dt="2021-11-03T16:34:08.159" v="7"/>
        <pc:sldMkLst>
          <pc:docMk/>
          <pc:sldMk cId="1832406985" sldId="643"/>
        </pc:sldMkLst>
      </pc:sldChg>
      <pc:sldChg chg="add del">
        <pc:chgData name="Khattab, Sherif" userId="c83b1e15-36f3-4f46-aceb-05aac24c545e" providerId="ADAL" clId="{2E9095A5-7E6E-4BD2-B8C4-451472FED5B5}" dt="2021-11-03T16:34:08.159" v="7"/>
        <pc:sldMkLst>
          <pc:docMk/>
          <pc:sldMk cId="3788627463" sldId="645"/>
        </pc:sldMkLst>
      </pc:sldChg>
      <pc:sldChg chg="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3584044802" sldId="646"/>
        </pc:sldMkLst>
      </pc:sldChg>
      <pc:sldChg chg="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2710081899" sldId="647"/>
        </pc:sldMkLst>
      </pc:sldChg>
      <pc:sldChg chg="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610468400" sldId="648"/>
        </pc:sldMkLst>
      </pc:sldChg>
      <pc:sldChg chg="add del">
        <pc:chgData name="Khattab, Sherif" userId="c83b1e15-36f3-4f46-aceb-05aac24c545e" providerId="ADAL" clId="{2E9095A5-7E6E-4BD2-B8C4-451472FED5B5}" dt="2021-11-03T16:34:08.159" v="7"/>
        <pc:sldMkLst>
          <pc:docMk/>
          <pc:sldMk cId="2857333997" sldId="649"/>
        </pc:sldMkLst>
      </pc:sldChg>
      <pc:sldChg chg="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160918113" sldId="650"/>
        </pc:sldMkLst>
      </pc:sldChg>
      <pc:sldChg chg="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3576366397" sldId="651"/>
        </pc:sldMkLst>
      </pc:sldChg>
      <pc:sldChg chg="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1152972563" sldId="652"/>
        </pc:sldMkLst>
      </pc:sldChg>
      <pc:sldChg chg="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817296558" sldId="653"/>
        </pc:sldMkLst>
      </pc:sldChg>
      <pc:sldChg chg="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3946314330" sldId="654"/>
        </pc:sldMkLst>
      </pc:sldChg>
      <pc:sldChg chg="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1029481760" sldId="655"/>
        </pc:sldMkLst>
      </pc:sldChg>
      <pc:sldChg chg="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2119743574" sldId="656"/>
        </pc:sldMkLst>
      </pc:sldChg>
      <pc:sldChg chg="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2339589969" sldId="657"/>
        </pc:sldMkLst>
      </pc:sldChg>
      <pc:sldChg chg="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2070430566" sldId="658"/>
        </pc:sldMkLst>
      </pc:sldChg>
      <pc:sldChg chg="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812759976" sldId="659"/>
        </pc:sldMkLst>
      </pc:sldChg>
      <pc:sldChg chg="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428283555" sldId="660"/>
        </pc:sldMkLst>
      </pc:sldChg>
      <pc:sldChg chg="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260112464" sldId="661"/>
        </pc:sldMkLst>
      </pc:sldChg>
      <pc:sldChg chg="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2345527345" sldId="662"/>
        </pc:sldMkLst>
      </pc:sldChg>
      <pc:sldChg chg="add del">
        <pc:chgData name="Khattab, Sherif" userId="c83b1e15-36f3-4f46-aceb-05aac24c545e" providerId="ADAL" clId="{2E9095A5-7E6E-4BD2-B8C4-451472FED5B5}" dt="2021-11-03T16:34:07.887" v="6"/>
        <pc:sldMkLst>
          <pc:docMk/>
          <pc:sldMk cId="234190622" sldId="663"/>
        </pc:sldMkLst>
      </pc:sldChg>
      <pc:sldChg chg="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3150584380" sldId="663"/>
        </pc:sldMkLst>
      </pc:sldChg>
      <pc:sldChg chg="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3409659747" sldId="664"/>
        </pc:sldMkLst>
      </pc:sldChg>
      <pc:sldChg chg="modSp new mod modAnim">
        <pc:chgData name="Khattab, Sherif" userId="c83b1e15-36f3-4f46-aceb-05aac24c545e" providerId="ADAL" clId="{2E9095A5-7E6E-4BD2-B8C4-451472FED5B5}" dt="2021-11-03T16:47:12.076" v="561"/>
        <pc:sldMkLst>
          <pc:docMk/>
          <pc:sldMk cId="3463893203" sldId="665"/>
        </pc:sldMkLst>
        <pc:spChg chg="mod">
          <ac:chgData name="Khattab, Sherif" userId="c83b1e15-36f3-4f46-aceb-05aac24c545e" providerId="ADAL" clId="{2E9095A5-7E6E-4BD2-B8C4-451472FED5B5}" dt="2021-11-03T16:43:52.316" v="448" actId="20577"/>
          <ac:spMkLst>
            <pc:docMk/>
            <pc:sldMk cId="3463893203" sldId="665"/>
            <ac:spMk id="2" creationId="{5A50920C-C5D8-46F6-A460-D974F9026AD3}"/>
          </ac:spMkLst>
        </pc:spChg>
        <pc:spChg chg="mod">
          <ac:chgData name="Khattab, Sherif" userId="c83b1e15-36f3-4f46-aceb-05aac24c545e" providerId="ADAL" clId="{2E9095A5-7E6E-4BD2-B8C4-451472FED5B5}" dt="2021-11-03T16:46:48.498" v="553" actId="20577"/>
          <ac:spMkLst>
            <pc:docMk/>
            <pc:sldMk cId="3463893203" sldId="665"/>
            <ac:spMk id="3" creationId="{B092749E-8F70-43BA-A1EF-7B40A320D877}"/>
          </ac:spMkLst>
        </pc:spChg>
      </pc:sldChg>
      <pc:sldChg chg="modSp new mod">
        <pc:chgData name="Khattab, Sherif" userId="c83b1e15-36f3-4f46-aceb-05aac24c545e" providerId="ADAL" clId="{2E9095A5-7E6E-4BD2-B8C4-451472FED5B5}" dt="2021-11-03T16:36:08.756" v="264" actId="20577"/>
        <pc:sldMkLst>
          <pc:docMk/>
          <pc:sldMk cId="1914488852" sldId="666"/>
        </pc:sldMkLst>
        <pc:spChg chg="mod">
          <ac:chgData name="Khattab, Sherif" userId="c83b1e15-36f3-4f46-aceb-05aac24c545e" providerId="ADAL" clId="{2E9095A5-7E6E-4BD2-B8C4-451472FED5B5}" dt="2021-11-03T16:35:09.788" v="106" actId="20577"/>
          <ac:spMkLst>
            <pc:docMk/>
            <pc:sldMk cId="1914488852" sldId="666"/>
            <ac:spMk id="2" creationId="{575CA7DE-59FB-4AE9-8581-2B09427907CE}"/>
          </ac:spMkLst>
        </pc:spChg>
        <pc:spChg chg="mod">
          <ac:chgData name="Khattab, Sherif" userId="c83b1e15-36f3-4f46-aceb-05aac24c545e" providerId="ADAL" clId="{2E9095A5-7E6E-4BD2-B8C4-451472FED5B5}" dt="2021-11-03T16:36:08.756" v="264" actId="20577"/>
          <ac:spMkLst>
            <pc:docMk/>
            <pc:sldMk cId="1914488852" sldId="666"/>
            <ac:spMk id="3" creationId="{5CBFBA54-8552-4522-BF19-1B61B9E02F73}"/>
          </ac:spMkLst>
        </pc:spChg>
      </pc:sldChg>
      <pc:sldChg chg="modSp new mod modAnim">
        <pc:chgData name="Khattab, Sherif" userId="c83b1e15-36f3-4f46-aceb-05aac24c545e" providerId="ADAL" clId="{2E9095A5-7E6E-4BD2-B8C4-451472FED5B5}" dt="2021-11-03T16:47:20.781" v="568"/>
        <pc:sldMkLst>
          <pc:docMk/>
          <pc:sldMk cId="899592075" sldId="667"/>
        </pc:sldMkLst>
        <pc:spChg chg="mod">
          <ac:chgData name="Khattab, Sherif" userId="c83b1e15-36f3-4f46-aceb-05aac24c545e" providerId="ADAL" clId="{2E9095A5-7E6E-4BD2-B8C4-451472FED5B5}" dt="2021-11-03T16:45:54.593" v="531" actId="404"/>
          <ac:spMkLst>
            <pc:docMk/>
            <pc:sldMk cId="899592075" sldId="667"/>
            <ac:spMk id="2" creationId="{D7382D4C-AC24-42B5-A24D-E528052B7C6E}"/>
          </ac:spMkLst>
        </pc:spChg>
        <pc:spChg chg="mod">
          <ac:chgData name="Khattab, Sherif" userId="c83b1e15-36f3-4f46-aceb-05aac24c545e" providerId="ADAL" clId="{2E9095A5-7E6E-4BD2-B8C4-451472FED5B5}" dt="2021-11-03T16:47:16.628" v="566" actId="27636"/>
          <ac:spMkLst>
            <pc:docMk/>
            <pc:sldMk cId="899592075" sldId="667"/>
            <ac:spMk id="3" creationId="{9968451C-85DD-4019-B4CF-3E3540CE335E}"/>
          </ac:spMkLst>
        </pc:spChg>
      </pc:sldChg>
      <pc:sldChg chg="modSp new mod modAnim">
        <pc:chgData name="Khattab, Sherif" userId="c83b1e15-36f3-4f46-aceb-05aac24c545e" providerId="ADAL" clId="{2E9095A5-7E6E-4BD2-B8C4-451472FED5B5}" dt="2021-11-03T16:47:25.955" v="570"/>
        <pc:sldMkLst>
          <pc:docMk/>
          <pc:sldMk cId="3998477387" sldId="668"/>
        </pc:sldMkLst>
        <pc:spChg chg="mod">
          <ac:chgData name="Khattab, Sherif" userId="c83b1e15-36f3-4f46-aceb-05aac24c545e" providerId="ADAL" clId="{2E9095A5-7E6E-4BD2-B8C4-451472FED5B5}" dt="2021-11-03T16:43:32.055" v="422" actId="404"/>
          <ac:spMkLst>
            <pc:docMk/>
            <pc:sldMk cId="3998477387" sldId="668"/>
            <ac:spMk id="2" creationId="{BED1512C-CC42-46C6-A016-BBA4E5C35808}"/>
          </ac:spMkLst>
        </pc:spChg>
        <pc:spChg chg="mod">
          <ac:chgData name="Khattab, Sherif" userId="c83b1e15-36f3-4f46-aceb-05aac24c545e" providerId="ADAL" clId="{2E9095A5-7E6E-4BD2-B8C4-451472FED5B5}" dt="2021-11-03T16:46:58.301" v="559" actId="20577"/>
          <ac:spMkLst>
            <pc:docMk/>
            <pc:sldMk cId="3998477387" sldId="668"/>
            <ac:spMk id="3" creationId="{A1D2BD98-13AA-41AC-871F-0465DCF92665}"/>
          </ac:spMkLst>
        </pc:spChg>
      </pc:sldChg>
    </pc:docChg>
  </pc:docChgLst>
  <pc:docChgLst>
    <pc:chgData name="Khattab, Sherif" userId="c83b1e15-36f3-4f46-aceb-05aac24c545e" providerId="ADAL" clId="{DE316A4D-089D-2A40-9FA9-4724C2884636}"/>
    <pc:docChg chg="undo custSel addSld delSld modSld">
      <pc:chgData name="Khattab, Sherif" userId="c83b1e15-36f3-4f46-aceb-05aac24c545e" providerId="ADAL" clId="{DE316A4D-089D-2A40-9FA9-4724C2884636}" dt="2019-05-23T05:43:41.544" v="183"/>
      <pc:docMkLst>
        <pc:docMk/>
      </pc:docMkLst>
      <pc:sldChg chg="modSp">
        <pc:chgData name="Khattab, Sherif" userId="c83b1e15-36f3-4f46-aceb-05aac24c545e" providerId="ADAL" clId="{DE316A4D-089D-2A40-9FA9-4724C2884636}" dt="2019-05-14T13:41:27.276" v="1" actId="20577"/>
        <pc:sldMkLst>
          <pc:docMk/>
          <pc:sldMk cId="0" sldId="256"/>
        </pc:sldMkLst>
        <pc:spChg chg="mod">
          <ac:chgData name="Khattab, Sherif" userId="c83b1e15-36f3-4f46-aceb-05aac24c545e" providerId="ADAL" clId="{DE316A4D-089D-2A40-9FA9-4724C2884636}" dt="2019-05-14T13:41:27.276" v="1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Khattab, Sherif" userId="c83b1e15-36f3-4f46-aceb-05aac24c545e" providerId="ADAL" clId="{DE316A4D-089D-2A40-9FA9-4724C2884636}" dt="2019-05-23T03:59:27.081" v="2" actId="2696"/>
        <pc:sldMkLst>
          <pc:docMk/>
          <pc:sldMk cId="1969176380" sldId="257"/>
        </pc:sldMkLst>
      </pc:sldChg>
      <pc:sldChg chg="del">
        <pc:chgData name="Khattab, Sherif" userId="c83b1e15-36f3-4f46-aceb-05aac24c545e" providerId="ADAL" clId="{DE316A4D-089D-2A40-9FA9-4724C2884636}" dt="2019-05-23T03:59:31.239" v="3" actId="2696"/>
        <pc:sldMkLst>
          <pc:docMk/>
          <pc:sldMk cId="978894378" sldId="266"/>
        </pc:sldMkLst>
      </pc:sldChg>
      <pc:sldChg chg="del">
        <pc:chgData name="Khattab, Sherif" userId="c83b1e15-36f3-4f46-aceb-05aac24c545e" providerId="ADAL" clId="{DE316A4D-089D-2A40-9FA9-4724C2884636}" dt="2019-05-23T03:59:34.863" v="4" actId="2696"/>
        <pc:sldMkLst>
          <pc:docMk/>
          <pc:sldMk cId="1871263980" sldId="275"/>
        </pc:sldMkLst>
      </pc:sldChg>
      <pc:sldChg chg="del">
        <pc:chgData name="Khattab, Sherif" userId="c83b1e15-36f3-4f46-aceb-05aac24c545e" providerId="ADAL" clId="{DE316A4D-089D-2A40-9FA9-4724C2884636}" dt="2019-05-23T03:59:50.802" v="5" actId="2696"/>
        <pc:sldMkLst>
          <pc:docMk/>
          <pc:sldMk cId="2119836463" sldId="283"/>
        </pc:sldMkLst>
      </pc:sldChg>
      <pc:sldChg chg="del">
        <pc:chgData name="Khattab, Sherif" userId="c83b1e15-36f3-4f46-aceb-05aac24c545e" providerId="ADAL" clId="{DE316A4D-089D-2A40-9FA9-4724C2884636}" dt="2019-05-23T03:59:50.830" v="6" actId="2696"/>
        <pc:sldMkLst>
          <pc:docMk/>
          <pc:sldMk cId="1220313734" sldId="284"/>
        </pc:sldMkLst>
      </pc:sldChg>
      <pc:sldChg chg="del">
        <pc:chgData name="Khattab, Sherif" userId="c83b1e15-36f3-4f46-aceb-05aac24c545e" providerId="ADAL" clId="{DE316A4D-089D-2A40-9FA9-4724C2884636}" dt="2019-05-23T03:59:50.853" v="7" actId="2696"/>
        <pc:sldMkLst>
          <pc:docMk/>
          <pc:sldMk cId="882805023" sldId="285"/>
        </pc:sldMkLst>
      </pc:sldChg>
      <pc:sldChg chg="del">
        <pc:chgData name="Khattab, Sherif" userId="c83b1e15-36f3-4f46-aceb-05aac24c545e" providerId="ADAL" clId="{DE316A4D-089D-2A40-9FA9-4724C2884636}" dt="2019-05-23T03:59:50.877" v="8" actId="2696"/>
        <pc:sldMkLst>
          <pc:docMk/>
          <pc:sldMk cId="561854054" sldId="287"/>
        </pc:sldMkLst>
      </pc:sldChg>
      <pc:sldChg chg="del">
        <pc:chgData name="Khattab, Sherif" userId="c83b1e15-36f3-4f46-aceb-05aac24c545e" providerId="ADAL" clId="{DE316A4D-089D-2A40-9FA9-4724C2884636}" dt="2019-05-23T03:59:50.893" v="9" actId="2696"/>
        <pc:sldMkLst>
          <pc:docMk/>
          <pc:sldMk cId="1121912213" sldId="288"/>
        </pc:sldMkLst>
      </pc:sldChg>
      <pc:sldChg chg="del">
        <pc:chgData name="Khattab, Sherif" userId="c83b1e15-36f3-4f46-aceb-05aac24c545e" providerId="ADAL" clId="{DE316A4D-089D-2A40-9FA9-4724C2884636}" dt="2019-05-23T03:59:50.912" v="10" actId="2696"/>
        <pc:sldMkLst>
          <pc:docMk/>
          <pc:sldMk cId="2123485087" sldId="289"/>
        </pc:sldMkLst>
      </pc:sldChg>
      <pc:sldChg chg="del">
        <pc:chgData name="Khattab, Sherif" userId="c83b1e15-36f3-4f46-aceb-05aac24c545e" providerId="ADAL" clId="{DE316A4D-089D-2A40-9FA9-4724C2884636}" dt="2019-05-23T03:59:50.929" v="11" actId="2696"/>
        <pc:sldMkLst>
          <pc:docMk/>
          <pc:sldMk cId="1071549106" sldId="290"/>
        </pc:sldMkLst>
      </pc:sldChg>
      <pc:sldChg chg="del">
        <pc:chgData name="Khattab, Sherif" userId="c83b1e15-36f3-4f46-aceb-05aac24c545e" providerId="ADAL" clId="{DE316A4D-089D-2A40-9FA9-4724C2884636}" dt="2019-05-23T03:59:50.947" v="12" actId="2696"/>
        <pc:sldMkLst>
          <pc:docMk/>
          <pc:sldMk cId="622828641" sldId="291"/>
        </pc:sldMkLst>
      </pc:sldChg>
      <pc:sldChg chg="del">
        <pc:chgData name="Khattab, Sherif" userId="c83b1e15-36f3-4f46-aceb-05aac24c545e" providerId="ADAL" clId="{DE316A4D-089D-2A40-9FA9-4724C2884636}" dt="2019-05-23T03:59:50.968" v="13" actId="2696"/>
        <pc:sldMkLst>
          <pc:docMk/>
          <pc:sldMk cId="1781024462" sldId="292"/>
        </pc:sldMkLst>
      </pc:sldChg>
      <pc:sldChg chg="del">
        <pc:chgData name="Khattab, Sherif" userId="c83b1e15-36f3-4f46-aceb-05aac24c545e" providerId="ADAL" clId="{DE316A4D-089D-2A40-9FA9-4724C2884636}" dt="2019-05-23T03:59:50.988" v="14" actId="2696"/>
        <pc:sldMkLst>
          <pc:docMk/>
          <pc:sldMk cId="64306115" sldId="295"/>
        </pc:sldMkLst>
      </pc:sldChg>
      <pc:sldChg chg="del">
        <pc:chgData name="Khattab, Sherif" userId="c83b1e15-36f3-4f46-aceb-05aac24c545e" providerId="ADAL" clId="{DE316A4D-089D-2A40-9FA9-4724C2884636}" dt="2019-05-23T03:59:51.007" v="15" actId="2696"/>
        <pc:sldMkLst>
          <pc:docMk/>
          <pc:sldMk cId="281707087" sldId="296"/>
        </pc:sldMkLst>
      </pc:sldChg>
      <pc:sldChg chg="del">
        <pc:chgData name="Khattab, Sherif" userId="c83b1e15-36f3-4f46-aceb-05aac24c545e" providerId="ADAL" clId="{DE316A4D-089D-2A40-9FA9-4724C2884636}" dt="2019-05-23T03:59:51.028" v="16" actId="2696"/>
        <pc:sldMkLst>
          <pc:docMk/>
          <pc:sldMk cId="275381494" sldId="297"/>
        </pc:sldMkLst>
      </pc:sldChg>
      <pc:sldChg chg="del">
        <pc:chgData name="Khattab, Sherif" userId="c83b1e15-36f3-4f46-aceb-05aac24c545e" providerId="ADAL" clId="{DE316A4D-089D-2A40-9FA9-4724C2884636}" dt="2019-05-23T03:59:51.054" v="17" actId="2696"/>
        <pc:sldMkLst>
          <pc:docMk/>
          <pc:sldMk cId="1323538422" sldId="298"/>
        </pc:sldMkLst>
      </pc:sldChg>
      <pc:sldChg chg="del">
        <pc:chgData name="Khattab, Sherif" userId="c83b1e15-36f3-4f46-aceb-05aac24c545e" providerId="ADAL" clId="{DE316A4D-089D-2A40-9FA9-4724C2884636}" dt="2019-05-23T03:59:51.076" v="18" actId="2696"/>
        <pc:sldMkLst>
          <pc:docMk/>
          <pc:sldMk cId="1186219626" sldId="299"/>
        </pc:sldMkLst>
      </pc:sldChg>
      <pc:sldChg chg="del">
        <pc:chgData name="Khattab, Sherif" userId="c83b1e15-36f3-4f46-aceb-05aac24c545e" providerId="ADAL" clId="{DE316A4D-089D-2A40-9FA9-4724C2884636}" dt="2019-05-23T03:59:51.094" v="19" actId="2696"/>
        <pc:sldMkLst>
          <pc:docMk/>
          <pc:sldMk cId="1838361739" sldId="300"/>
        </pc:sldMkLst>
      </pc:sldChg>
      <pc:sldChg chg="del">
        <pc:chgData name="Khattab, Sherif" userId="c83b1e15-36f3-4f46-aceb-05aac24c545e" providerId="ADAL" clId="{DE316A4D-089D-2A40-9FA9-4724C2884636}" dt="2019-05-23T03:59:51.121" v="20" actId="2696"/>
        <pc:sldMkLst>
          <pc:docMk/>
          <pc:sldMk cId="2051028719" sldId="301"/>
        </pc:sldMkLst>
      </pc:sldChg>
      <pc:sldChg chg="del">
        <pc:chgData name="Khattab, Sherif" userId="c83b1e15-36f3-4f46-aceb-05aac24c545e" providerId="ADAL" clId="{DE316A4D-089D-2A40-9FA9-4724C2884636}" dt="2019-05-23T03:59:51.137" v="21" actId="2696"/>
        <pc:sldMkLst>
          <pc:docMk/>
          <pc:sldMk cId="247758724" sldId="302"/>
        </pc:sldMkLst>
      </pc:sldChg>
      <pc:sldChg chg="del">
        <pc:chgData name="Khattab, Sherif" userId="c83b1e15-36f3-4f46-aceb-05aac24c545e" providerId="ADAL" clId="{DE316A4D-089D-2A40-9FA9-4724C2884636}" dt="2019-05-23T03:59:51.155" v="22" actId="2696"/>
        <pc:sldMkLst>
          <pc:docMk/>
          <pc:sldMk cId="1220341221" sldId="308"/>
        </pc:sldMkLst>
      </pc:sldChg>
      <pc:sldChg chg="del">
        <pc:chgData name="Khattab, Sherif" userId="c83b1e15-36f3-4f46-aceb-05aac24c545e" providerId="ADAL" clId="{DE316A4D-089D-2A40-9FA9-4724C2884636}" dt="2019-05-23T03:59:51.175" v="23" actId="2696"/>
        <pc:sldMkLst>
          <pc:docMk/>
          <pc:sldMk cId="7029104" sldId="310"/>
        </pc:sldMkLst>
      </pc:sldChg>
      <pc:sldChg chg="del">
        <pc:chgData name="Khattab, Sherif" userId="c83b1e15-36f3-4f46-aceb-05aac24c545e" providerId="ADAL" clId="{DE316A4D-089D-2A40-9FA9-4724C2884636}" dt="2019-05-23T03:59:51.194" v="24" actId="2696"/>
        <pc:sldMkLst>
          <pc:docMk/>
          <pc:sldMk cId="1024142779" sldId="312"/>
        </pc:sldMkLst>
      </pc:sldChg>
      <pc:sldChg chg="del">
        <pc:chgData name="Khattab, Sherif" userId="c83b1e15-36f3-4f46-aceb-05aac24c545e" providerId="ADAL" clId="{DE316A4D-089D-2A40-9FA9-4724C2884636}" dt="2019-05-23T03:59:51.209" v="25" actId="2696"/>
        <pc:sldMkLst>
          <pc:docMk/>
          <pc:sldMk cId="1916533646" sldId="313"/>
        </pc:sldMkLst>
      </pc:sldChg>
      <pc:sldChg chg="del">
        <pc:chgData name="Khattab, Sherif" userId="c83b1e15-36f3-4f46-aceb-05aac24c545e" providerId="ADAL" clId="{DE316A4D-089D-2A40-9FA9-4724C2884636}" dt="2019-05-23T03:59:51.225" v="26" actId="2696"/>
        <pc:sldMkLst>
          <pc:docMk/>
          <pc:sldMk cId="1496362242" sldId="314"/>
        </pc:sldMkLst>
      </pc:sldChg>
      <pc:sldChg chg="del">
        <pc:chgData name="Khattab, Sherif" userId="c83b1e15-36f3-4f46-aceb-05aac24c545e" providerId="ADAL" clId="{DE316A4D-089D-2A40-9FA9-4724C2884636}" dt="2019-05-23T03:59:51.246" v="27" actId="2696"/>
        <pc:sldMkLst>
          <pc:docMk/>
          <pc:sldMk cId="1231859445" sldId="315"/>
        </pc:sldMkLst>
      </pc:sldChg>
      <pc:sldChg chg="del">
        <pc:chgData name="Khattab, Sherif" userId="c83b1e15-36f3-4f46-aceb-05aac24c545e" providerId="ADAL" clId="{DE316A4D-089D-2A40-9FA9-4724C2884636}" dt="2019-05-23T03:59:51.263" v="28" actId="2696"/>
        <pc:sldMkLst>
          <pc:docMk/>
          <pc:sldMk cId="1500164103" sldId="316"/>
        </pc:sldMkLst>
      </pc:sldChg>
      <pc:sldChg chg="del">
        <pc:chgData name="Khattab, Sherif" userId="c83b1e15-36f3-4f46-aceb-05aac24c545e" providerId="ADAL" clId="{DE316A4D-089D-2A40-9FA9-4724C2884636}" dt="2019-05-23T03:59:51.285" v="29" actId="2696"/>
        <pc:sldMkLst>
          <pc:docMk/>
          <pc:sldMk cId="2062436898" sldId="317"/>
        </pc:sldMkLst>
      </pc:sldChg>
      <pc:sldChg chg="del">
        <pc:chgData name="Khattab, Sherif" userId="c83b1e15-36f3-4f46-aceb-05aac24c545e" providerId="ADAL" clId="{DE316A4D-089D-2A40-9FA9-4724C2884636}" dt="2019-05-23T04:00:10.658" v="31" actId="2696"/>
        <pc:sldMkLst>
          <pc:docMk/>
          <pc:sldMk cId="234564799" sldId="321"/>
        </pc:sldMkLst>
      </pc:sldChg>
      <pc:sldChg chg="del">
        <pc:chgData name="Khattab, Sherif" userId="c83b1e15-36f3-4f46-aceb-05aac24c545e" providerId="ADAL" clId="{DE316A4D-089D-2A40-9FA9-4724C2884636}" dt="2019-05-23T04:00:10.675" v="32" actId="2696"/>
        <pc:sldMkLst>
          <pc:docMk/>
          <pc:sldMk cId="12771870" sldId="323"/>
        </pc:sldMkLst>
      </pc:sldChg>
      <pc:sldChg chg="del">
        <pc:chgData name="Khattab, Sherif" userId="c83b1e15-36f3-4f46-aceb-05aac24c545e" providerId="ADAL" clId="{DE316A4D-089D-2A40-9FA9-4724C2884636}" dt="2019-05-23T04:00:10.691" v="33" actId="2696"/>
        <pc:sldMkLst>
          <pc:docMk/>
          <pc:sldMk cId="1847714567" sldId="325"/>
        </pc:sldMkLst>
      </pc:sldChg>
      <pc:sldChg chg="del">
        <pc:chgData name="Khattab, Sherif" userId="c83b1e15-36f3-4f46-aceb-05aac24c545e" providerId="ADAL" clId="{DE316A4D-089D-2A40-9FA9-4724C2884636}" dt="2019-05-23T04:00:10.712" v="34" actId="2696"/>
        <pc:sldMkLst>
          <pc:docMk/>
          <pc:sldMk cId="564977494" sldId="326"/>
        </pc:sldMkLst>
      </pc:sldChg>
      <pc:sldChg chg="del">
        <pc:chgData name="Khattab, Sherif" userId="c83b1e15-36f3-4f46-aceb-05aac24c545e" providerId="ADAL" clId="{DE316A4D-089D-2A40-9FA9-4724C2884636}" dt="2019-05-23T04:00:10.730" v="35" actId="2696"/>
        <pc:sldMkLst>
          <pc:docMk/>
          <pc:sldMk cId="1957278823" sldId="327"/>
        </pc:sldMkLst>
      </pc:sldChg>
      <pc:sldChg chg="del">
        <pc:chgData name="Khattab, Sherif" userId="c83b1e15-36f3-4f46-aceb-05aac24c545e" providerId="ADAL" clId="{DE316A4D-089D-2A40-9FA9-4724C2884636}" dt="2019-05-23T04:00:10.745" v="36" actId="2696"/>
        <pc:sldMkLst>
          <pc:docMk/>
          <pc:sldMk cId="336896758" sldId="328"/>
        </pc:sldMkLst>
      </pc:sldChg>
      <pc:sldChg chg="del">
        <pc:chgData name="Khattab, Sherif" userId="c83b1e15-36f3-4f46-aceb-05aac24c545e" providerId="ADAL" clId="{DE316A4D-089D-2A40-9FA9-4724C2884636}" dt="2019-05-23T04:00:10.764" v="37" actId="2696"/>
        <pc:sldMkLst>
          <pc:docMk/>
          <pc:sldMk cId="815879604" sldId="329"/>
        </pc:sldMkLst>
      </pc:sldChg>
      <pc:sldChg chg="del">
        <pc:chgData name="Khattab, Sherif" userId="c83b1e15-36f3-4f46-aceb-05aac24c545e" providerId="ADAL" clId="{DE316A4D-089D-2A40-9FA9-4724C2884636}" dt="2019-05-23T04:00:10.782" v="38" actId="2696"/>
        <pc:sldMkLst>
          <pc:docMk/>
          <pc:sldMk cId="1076495690" sldId="330"/>
        </pc:sldMkLst>
      </pc:sldChg>
      <pc:sldChg chg="del">
        <pc:chgData name="Khattab, Sherif" userId="c83b1e15-36f3-4f46-aceb-05aac24c545e" providerId="ADAL" clId="{DE316A4D-089D-2A40-9FA9-4724C2884636}" dt="2019-05-23T04:00:10.800" v="39" actId="2696"/>
        <pc:sldMkLst>
          <pc:docMk/>
          <pc:sldMk cId="17720096" sldId="331"/>
        </pc:sldMkLst>
      </pc:sldChg>
      <pc:sldChg chg="del">
        <pc:chgData name="Khattab, Sherif" userId="c83b1e15-36f3-4f46-aceb-05aac24c545e" providerId="ADAL" clId="{DE316A4D-089D-2A40-9FA9-4724C2884636}" dt="2019-05-23T04:00:10.818" v="40" actId="2696"/>
        <pc:sldMkLst>
          <pc:docMk/>
          <pc:sldMk cId="501490190" sldId="332"/>
        </pc:sldMkLst>
      </pc:sldChg>
      <pc:sldChg chg="del">
        <pc:chgData name="Khattab, Sherif" userId="c83b1e15-36f3-4f46-aceb-05aac24c545e" providerId="ADAL" clId="{DE316A4D-089D-2A40-9FA9-4724C2884636}" dt="2019-05-23T04:00:10.831" v="41" actId="2696"/>
        <pc:sldMkLst>
          <pc:docMk/>
          <pc:sldMk cId="790480540" sldId="333"/>
        </pc:sldMkLst>
      </pc:sldChg>
      <pc:sldChg chg="del">
        <pc:chgData name="Khattab, Sherif" userId="c83b1e15-36f3-4f46-aceb-05aac24c545e" providerId="ADAL" clId="{DE316A4D-089D-2A40-9FA9-4724C2884636}" dt="2019-05-23T04:00:10.847" v="42" actId="2696"/>
        <pc:sldMkLst>
          <pc:docMk/>
          <pc:sldMk cId="1721885993" sldId="334"/>
        </pc:sldMkLst>
      </pc:sldChg>
      <pc:sldChg chg="del">
        <pc:chgData name="Khattab, Sherif" userId="c83b1e15-36f3-4f46-aceb-05aac24c545e" providerId="ADAL" clId="{DE316A4D-089D-2A40-9FA9-4724C2884636}" dt="2019-05-23T04:00:10.862" v="43" actId="2696"/>
        <pc:sldMkLst>
          <pc:docMk/>
          <pc:sldMk cId="2048526379" sldId="335"/>
        </pc:sldMkLst>
      </pc:sldChg>
      <pc:sldChg chg="del">
        <pc:chgData name="Khattab, Sherif" userId="c83b1e15-36f3-4f46-aceb-05aac24c545e" providerId="ADAL" clId="{DE316A4D-089D-2A40-9FA9-4724C2884636}" dt="2019-05-23T04:00:10.875" v="44" actId="2696"/>
        <pc:sldMkLst>
          <pc:docMk/>
          <pc:sldMk cId="1818037055" sldId="336"/>
        </pc:sldMkLst>
      </pc:sldChg>
      <pc:sldChg chg="del">
        <pc:chgData name="Khattab, Sherif" userId="c83b1e15-36f3-4f46-aceb-05aac24c545e" providerId="ADAL" clId="{DE316A4D-089D-2A40-9FA9-4724C2884636}" dt="2019-05-23T04:00:10.942" v="45" actId="2696"/>
        <pc:sldMkLst>
          <pc:docMk/>
          <pc:sldMk cId="1351453869" sldId="337"/>
        </pc:sldMkLst>
      </pc:sldChg>
      <pc:sldChg chg="del">
        <pc:chgData name="Khattab, Sherif" userId="c83b1e15-36f3-4f46-aceb-05aac24c545e" providerId="ADAL" clId="{DE316A4D-089D-2A40-9FA9-4724C2884636}" dt="2019-05-23T04:00:10.959" v="46" actId="2696"/>
        <pc:sldMkLst>
          <pc:docMk/>
          <pc:sldMk cId="299099826" sldId="344"/>
        </pc:sldMkLst>
      </pc:sldChg>
      <pc:sldChg chg="del">
        <pc:chgData name="Khattab, Sherif" userId="c83b1e15-36f3-4f46-aceb-05aac24c545e" providerId="ADAL" clId="{DE316A4D-089D-2A40-9FA9-4724C2884636}" dt="2019-05-23T04:00:10.978" v="47" actId="2696"/>
        <pc:sldMkLst>
          <pc:docMk/>
          <pc:sldMk cId="1172624611" sldId="345"/>
        </pc:sldMkLst>
      </pc:sldChg>
      <pc:sldChg chg="del">
        <pc:chgData name="Khattab, Sherif" userId="c83b1e15-36f3-4f46-aceb-05aac24c545e" providerId="ADAL" clId="{DE316A4D-089D-2A40-9FA9-4724C2884636}" dt="2019-05-23T04:00:10.995" v="48" actId="2696"/>
        <pc:sldMkLst>
          <pc:docMk/>
          <pc:sldMk cId="1402694930" sldId="346"/>
        </pc:sldMkLst>
      </pc:sldChg>
      <pc:sldChg chg="del">
        <pc:chgData name="Khattab, Sherif" userId="c83b1e15-36f3-4f46-aceb-05aac24c545e" providerId="ADAL" clId="{DE316A4D-089D-2A40-9FA9-4724C2884636}" dt="2019-05-23T04:00:11.012" v="49" actId="2696"/>
        <pc:sldMkLst>
          <pc:docMk/>
          <pc:sldMk cId="1142103534" sldId="347"/>
        </pc:sldMkLst>
      </pc:sldChg>
      <pc:sldChg chg="del">
        <pc:chgData name="Khattab, Sherif" userId="c83b1e15-36f3-4f46-aceb-05aac24c545e" providerId="ADAL" clId="{DE316A4D-089D-2A40-9FA9-4724C2884636}" dt="2019-05-23T04:00:11.027" v="50" actId="2696"/>
        <pc:sldMkLst>
          <pc:docMk/>
          <pc:sldMk cId="1487891482" sldId="348"/>
        </pc:sldMkLst>
      </pc:sldChg>
      <pc:sldChg chg="del">
        <pc:chgData name="Khattab, Sherif" userId="c83b1e15-36f3-4f46-aceb-05aac24c545e" providerId="ADAL" clId="{DE316A4D-089D-2A40-9FA9-4724C2884636}" dt="2019-05-23T04:00:11.046" v="51" actId="2696"/>
        <pc:sldMkLst>
          <pc:docMk/>
          <pc:sldMk cId="1088938428" sldId="350"/>
        </pc:sldMkLst>
      </pc:sldChg>
      <pc:sldChg chg="del">
        <pc:chgData name="Khattab, Sherif" userId="c83b1e15-36f3-4f46-aceb-05aac24c545e" providerId="ADAL" clId="{DE316A4D-089D-2A40-9FA9-4724C2884636}" dt="2019-05-23T04:00:11.061" v="52" actId="2696"/>
        <pc:sldMkLst>
          <pc:docMk/>
          <pc:sldMk cId="522303428" sldId="351"/>
        </pc:sldMkLst>
      </pc:sldChg>
      <pc:sldChg chg="del">
        <pc:chgData name="Khattab, Sherif" userId="c83b1e15-36f3-4f46-aceb-05aac24c545e" providerId="ADAL" clId="{DE316A4D-089D-2A40-9FA9-4724C2884636}" dt="2019-05-23T04:00:11.078" v="53" actId="2696"/>
        <pc:sldMkLst>
          <pc:docMk/>
          <pc:sldMk cId="1414576433" sldId="352"/>
        </pc:sldMkLst>
      </pc:sldChg>
      <pc:sldChg chg="del">
        <pc:chgData name="Khattab, Sherif" userId="c83b1e15-36f3-4f46-aceb-05aac24c545e" providerId="ADAL" clId="{DE316A4D-089D-2A40-9FA9-4724C2884636}" dt="2019-05-23T04:00:11.097" v="54" actId="2696"/>
        <pc:sldMkLst>
          <pc:docMk/>
          <pc:sldMk cId="335586832" sldId="353"/>
        </pc:sldMkLst>
      </pc:sldChg>
      <pc:sldChg chg="del">
        <pc:chgData name="Khattab, Sherif" userId="c83b1e15-36f3-4f46-aceb-05aac24c545e" providerId="ADAL" clId="{DE316A4D-089D-2A40-9FA9-4724C2884636}" dt="2019-05-23T04:00:11.116" v="55" actId="2696"/>
        <pc:sldMkLst>
          <pc:docMk/>
          <pc:sldMk cId="1312654365" sldId="354"/>
        </pc:sldMkLst>
      </pc:sldChg>
      <pc:sldChg chg="del">
        <pc:chgData name="Khattab, Sherif" userId="c83b1e15-36f3-4f46-aceb-05aac24c545e" providerId="ADAL" clId="{DE316A4D-089D-2A40-9FA9-4724C2884636}" dt="2019-05-23T04:00:11.135" v="56" actId="2696"/>
        <pc:sldMkLst>
          <pc:docMk/>
          <pc:sldMk cId="1650496688" sldId="355"/>
        </pc:sldMkLst>
      </pc:sldChg>
      <pc:sldChg chg="del">
        <pc:chgData name="Khattab, Sherif" userId="c83b1e15-36f3-4f46-aceb-05aac24c545e" providerId="ADAL" clId="{DE316A4D-089D-2A40-9FA9-4724C2884636}" dt="2019-05-23T04:00:11.151" v="57" actId="2696"/>
        <pc:sldMkLst>
          <pc:docMk/>
          <pc:sldMk cId="1454150411" sldId="356"/>
        </pc:sldMkLst>
      </pc:sldChg>
      <pc:sldChg chg="del">
        <pc:chgData name="Khattab, Sherif" userId="c83b1e15-36f3-4f46-aceb-05aac24c545e" providerId="ADAL" clId="{DE316A4D-089D-2A40-9FA9-4724C2884636}" dt="2019-05-23T04:00:11.168" v="58" actId="2696"/>
        <pc:sldMkLst>
          <pc:docMk/>
          <pc:sldMk cId="101929529" sldId="360"/>
        </pc:sldMkLst>
      </pc:sldChg>
      <pc:sldChg chg="del">
        <pc:chgData name="Khattab, Sherif" userId="c83b1e15-36f3-4f46-aceb-05aac24c545e" providerId="ADAL" clId="{DE316A4D-089D-2A40-9FA9-4724C2884636}" dt="2019-05-23T04:00:11.184" v="59" actId="2696"/>
        <pc:sldMkLst>
          <pc:docMk/>
          <pc:sldMk cId="1698948873" sldId="361"/>
        </pc:sldMkLst>
      </pc:sldChg>
      <pc:sldChg chg="del">
        <pc:chgData name="Khattab, Sherif" userId="c83b1e15-36f3-4f46-aceb-05aac24c545e" providerId="ADAL" clId="{DE316A4D-089D-2A40-9FA9-4724C2884636}" dt="2019-05-23T04:00:10.639" v="30" actId="2696"/>
        <pc:sldMkLst>
          <pc:docMk/>
          <pc:sldMk cId="1039212811" sldId="362"/>
        </pc:sldMkLst>
      </pc:sldChg>
      <pc:sldChg chg="modSp">
        <pc:chgData name="Khattab, Sherif" userId="c83b1e15-36f3-4f46-aceb-05aac24c545e" providerId="ADAL" clId="{DE316A4D-089D-2A40-9FA9-4724C2884636}" dt="2019-05-23T04:41:06.345" v="179" actId="20577"/>
        <pc:sldMkLst>
          <pc:docMk/>
          <pc:sldMk cId="2782429159" sldId="366"/>
        </pc:sldMkLst>
        <pc:spChg chg="mod">
          <ac:chgData name="Khattab, Sherif" userId="c83b1e15-36f3-4f46-aceb-05aac24c545e" providerId="ADAL" clId="{DE316A4D-089D-2A40-9FA9-4724C2884636}" dt="2019-05-23T04:41:06.345" v="179" actId="20577"/>
          <ac:spMkLst>
            <pc:docMk/>
            <pc:sldMk cId="2782429159" sldId="366"/>
            <ac:spMk id="95235" creationId="{2B3AF23D-100F-A945-8AE4-C62D08FB4EFF}"/>
          </ac:spMkLst>
        </pc:spChg>
      </pc:sldChg>
      <pc:sldChg chg="modSp">
        <pc:chgData name="Khattab, Sherif" userId="c83b1e15-36f3-4f46-aceb-05aac24c545e" providerId="ADAL" clId="{DE316A4D-089D-2A40-9FA9-4724C2884636}" dt="2019-05-23T04:06:27.051" v="169" actId="20577"/>
        <pc:sldMkLst>
          <pc:docMk/>
          <pc:sldMk cId="1542066946" sldId="374"/>
        </pc:sldMkLst>
        <pc:spChg chg="mod">
          <ac:chgData name="Khattab, Sherif" userId="c83b1e15-36f3-4f46-aceb-05aac24c545e" providerId="ADAL" clId="{DE316A4D-089D-2A40-9FA9-4724C2884636}" dt="2019-05-23T04:06:27.051" v="169" actId="20577"/>
          <ac:spMkLst>
            <pc:docMk/>
            <pc:sldMk cId="1542066946" sldId="374"/>
            <ac:spMk id="105475" creationId="{B2EA02B2-FF2F-E840-9115-9F46B908CC54}"/>
          </ac:spMkLst>
        </pc:spChg>
      </pc:sldChg>
      <pc:sldChg chg="add">
        <pc:chgData name="Khattab, Sherif" userId="c83b1e15-36f3-4f46-aceb-05aac24c545e" providerId="ADAL" clId="{DE316A4D-089D-2A40-9FA9-4724C2884636}" dt="2019-05-23T05:43:41.544" v="183"/>
        <pc:sldMkLst>
          <pc:docMk/>
          <pc:sldMk cId="583513582" sldId="377"/>
        </pc:sldMkLst>
      </pc:sldChg>
      <pc:sldChg chg="modSp del">
        <pc:chgData name="Khattab, Sherif" userId="c83b1e15-36f3-4f46-aceb-05aac24c545e" providerId="ADAL" clId="{DE316A4D-089D-2A40-9FA9-4724C2884636}" dt="2019-05-23T05:43:32.974" v="182" actId="2696"/>
        <pc:sldMkLst>
          <pc:docMk/>
          <pc:sldMk cId="1942139729" sldId="377"/>
        </pc:sldMkLst>
        <pc:spChg chg="mod">
          <ac:chgData name="Khattab, Sherif" userId="c83b1e15-36f3-4f46-aceb-05aac24c545e" providerId="ADAL" clId="{DE316A4D-089D-2A40-9FA9-4724C2884636}" dt="2019-05-23T05:40:47.295" v="181" actId="20577"/>
          <ac:spMkLst>
            <pc:docMk/>
            <pc:sldMk cId="1942139729" sldId="377"/>
            <ac:spMk id="114694" creationId="{BBDAC104-BD98-9A47-A516-EE144AE2C4FF}"/>
          </ac:spMkLst>
        </pc:spChg>
      </pc:sldChg>
    </pc:docChg>
  </pc:docChgLst>
  <pc:docChgLst>
    <pc:chgData name="Sherif Khattab" userId="c83b1e15-36f3-4f46-aceb-05aac24c545e" providerId="ADAL" clId="{D465E260-6117-46B9-9CBF-61B4A5F5C85F}"/>
    <pc:docChg chg="custSel addSld delSld modSld delMainMaster">
      <pc:chgData name="Sherif Khattab" userId="c83b1e15-36f3-4f46-aceb-05aac24c545e" providerId="ADAL" clId="{D465E260-6117-46B9-9CBF-61B4A5F5C85F}" dt="2021-03-25T22:35:51.188" v="456" actId="1076"/>
      <pc:docMkLst>
        <pc:docMk/>
      </pc:docMkLst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395211604" sldId="284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124028409" sldId="285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601442099" sldId="28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720210171" sldId="28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585906518" sldId="288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2522792431" sldId="288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432103208" sldId="28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4215950957" sldId="289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854989116" sldId="29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24210265" sldId="29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744154349" sldId="300"/>
        </pc:sldMkLst>
      </pc:sldChg>
      <pc:sldChg chg="del">
        <pc:chgData name="Sherif Khattab" userId="c83b1e15-36f3-4f46-aceb-05aac24c545e" providerId="ADAL" clId="{D465E260-6117-46B9-9CBF-61B4A5F5C85F}" dt="2021-03-25T22:34:53.311" v="448" actId="47"/>
        <pc:sldMkLst>
          <pc:docMk/>
          <pc:sldMk cId="4092636648" sldId="315"/>
        </pc:sldMkLst>
      </pc:sldChg>
      <pc:sldChg chg="del">
        <pc:chgData name="Sherif Khattab" userId="c83b1e15-36f3-4f46-aceb-05aac24c545e" providerId="ADAL" clId="{D465E260-6117-46B9-9CBF-61B4A5F5C85F}" dt="2021-03-25T22:34:49.619" v="447" actId="47"/>
        <pc:sldMkLst>
          <pc:docMk/>
          <pc:sldMk cId="2184486324" sldId="320"/>
        </pc:sldMkLst>
      </pc:sldChg>
      <pc:sldChg chg="del">
        <pc:chgData name="Sherif Khattab" userId="c83b1e15-36f3-4f46-aceb-05aac24c545e" providerId="ADAL" clId="{D465E260-6117-46B9-9CBF-61B4A5F5C85F}" dt="2021-03-25T22:34:49.619" v="447" actId="47"/>
        <pc:sldMkLst>
          <pc:docMk/>
          <pc:sldMk cId="3424326898" sldId="321"/>
        </pc:sldMkLst>
      </pc:sldChg>
      <pc:sldChg chg="add del modTransition">
        <pc:chgData name="Sherif Khattab" userId="c83b1e15-36f3-4f46-aceb-05aac24c545e" providerId="ADAL" clId="{D465E260-6117-46B9-9CBF-61B4A5F5C85F}" dt="2021-03-25T22:34:49.619" v="447" actId="47"/>
        <pc:sldMkLst>
          <pc:docMk/>
          <pc:sldMk cId="1109118327" sldId="394"/>
        </pc:sldMkLst>
      </pc:sldChg>
      <pc:sldChg chg="add del">
        <pc:chgData name="Sherif Khattab" userId="c83b1e15-36f3-4f46-aceb-05aac24c545e" providerId="ADAL" clId="{D465E260-6117-46B9-9CBF-61B4A5F5C85F}" dt="2021-03-25T22:34:49.619" v="447" actId="47"/>
        <pc:sldMkLst>
          <pc:docMk/>
          <pc:sldMk cId="1667476326" sldId="405"/>
        </pc:sldMkLst>
      </pc:sldChg>
      <pc:sldChg chg="add del">
        <pc:chgData name="Sherif Khattab" userId="c83b1e15-36f3-4f46-aceb-05aac24c545e" providerId="ADAL" clId="{D465E260-6117-46B9-9CBF-61B4A5F5C85F}" dt="2021-03-25T22:34:49.619" v="447" actId="47"/>
        <pc:sldMkLst>
          <pc:docMk/>
          <pc:sldMk cId="1965826998" sldId="406"/>
        </pc:sldMkLst>
      </pc:sldChg>
      <pc:sldChg chg="add del">
        <pc:chgData name="Sherif Khattab" userId="c83b1e15-36f3-4f46-aceb-05aac24c545e" providerId="ADAL" clId="{D465E260-6117-46B9-9CBF-61B4A5F5C85F}" dt="2021-03-25T22:34:49.619" v="447" actId="47"/>
        <pc:sldMkLst>
          <pc:docMk/>
          <pc:sldMk cId="1994172444" sldId="407"/>
        </pc:sldMkLst>
      </pc:sldChg>
      <pc:sldChg chg="add del">
        <pc:chgData name="Sherif Khattab" userId="c83b1e15-36f3-4f46-aceb-05aac24c545e" providerId="ADAL" clId="{D465E260-6117-46B9-9CBF-61B4A5F5C85F}" dt="2021-03-25T22:34:49.619" v="447" actId="47"/>
        <pc:sldMkLst>
          <pc:docMk/>
          <pc:sldMk cId="3736020179" sldId="408"/>
        </pc:sldMkLst>
      </pc:sldChg>
      <pc:sldChg chg="add del">
        <pc:chgData name="Sherif Khattab" userId="c83b1e15-36f3-4f46-aceb-05aac24c545e" providerId="ADAL" clId="{D465E260-6117-46B9-9CBF-61B4A5F5C85F}" dt="2021-03-25T22:34:49.619" v="447" actId="47"/>
        <pc:sldMkLst>
          <pc:docMk/>
          <pc:sldMk cId="1059249952" sldId="409"/>
        </pc:sldMkLst>
      </pc:sldChg>
      <pc:sldChg chg="add del">
        <pc:chgData name="Sherif Khattab" userId="c83b1e15-36f3-4f46-aceb-05aac24c545e" providerId="ADAL" clId="{D465E260-6117-46B9-9CBF-61B4A5F5C85F}" dt="2021-03-25T22:34:49.619" v="447" actId="47"/>
        <pc:sldMkLst>
          <pc:docMk/>
          <pc:sldMk cId="3223946229" sldId="410"/>
        </pc:sldMkLst>
      </pc:sldChg>
      <pc:sldChg chg="add del">
        <pc:chgData name="Sherif Khattab" userId="c83b1e15-36f3-4f46-aceb-05aac24c545e" providerId="ADAL" clId="{D465E260-6117-46B9-9CBF-61B4A5F5C85F}" dt="2021-03-25T22:34:49.619" v="447" actId="47"/>
        <pc:sldMkLst>
          <pc:docMk/>
          <pc:sldMk cId="3928099657" sldId="411"/>
        </pc:sldMkLst>
      </pc:sldChg>
      <pc:sldChg chg="add del">
        <pc:chgData name="Sherif Khattab" userId="c83b1e15-36f3-4f46-aceb-05aac24c545e" providerId="ADAL" clId="{D465E260-6117-46B9-9CBF-61B4A5F5C85F}" dt="2021-03-25T22:34:49.619" v="447" actId="47"/>
        <pc:sldMkLst>
          <pc:docMk/>
          <pc:sldMk cId="533808976" sldId="412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254031112" sldId="418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870137101" sldId="42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670312813" sldId="421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428579007" sldId="422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613526993" sldId="423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544263778" sldId="424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34715571" sldId="425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532216384" sldId="426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316130764" sldId="42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77041622" sldId="428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886175264" sldId="42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39785599" sldId="430"/>
        </pc:sldMkLst>
      </pc:sldChg>
      <pc:sldChg chg="add del">
        <pc:chgData name="Sherif Khattab" userId="c83b1e15-36f3-4f46-aceb-05aac24c545e" providerId="ADAL" clId="{D465E260-6117-46B9-9CBF-61B4A5F5C85F}" dt="2021-03-25T22:34:49.619" v="447" actId="47"/>
        <pc:sldMkLst>
          <pc:docMk/>
          <pc:sldMk cId="1901348275" sldId="431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431660730" sldId="433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417002093" sldId="434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5914909" sldId="435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005745473" sldId="436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382635928" sldId="43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10092608" sldId="438"/>
        </pc:sldMkLst>
      </pc:sldChg>
      <pc:sldChg chg="add del modTransition">
        <pc:chgData name="Sherif Khattab" userId="c83b1e15-36f3-4f46-aceb-05aac24c545e" providerId="ADAL" clId="{D465E260-6117-46B9-9CBF-61B4A5F5C85F}" dt="2021-03-25T22:34:49.619" v="447" actId="47"/>
        <pc:sldMkLst>
          <pc:docMk/>
          <pc:sldMk cId="271414599" sldId="439"/>
        </pc:sldMkLst>
      </pc:sldChg>
      <pc:sldChg chg="add del setBg">
        <pc:chgData name="Sherif Khattab" userId="c83b1e15-36f3-4f46-aceb-05aac24c545e" providerId="ADAL" clId="{D465E260-6117-46B9-9CBF-61B4A5F5C85F}" dt="2021-03-25T14:12:19.281" v="255" actId="47"/>
        <pc:sldMkLst>
          <pc:docMk/>
          <pc:sldMk cId="678617935" sldId="44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709473859" sldId="441"/>
        </pc:sldMkLst>
      </pc:sldChg>
      <pc:sldChg chg="modSp">
        <pc:chgData name="Sherif Khattab" userId="c83b1e15-36f3-4f46-aceb-05aac24c545e" providerId="ADAL" clId="{D465E260-6117-46B9-9CBF-61B4A5F5C85F}" dt="2021-03-25T13:49:03.183" v="3" actId="20577"/>
        <pc:sldMkLst>
          <pc:docMk/>
          <pc:sldMk cId="702367729" sldId="496"/>
        </pc:sldMkLst>
        <pc:spChg chg="mod">
          <ac:chgData name="Sherif Khattab" userId="c83b1e15-36f3-4f46-aceb-05aac24c545e" providerId="ADAL" clId="{D465E260-6117-46B9-9CBF-61B4A5F5C85F}" dt="2021-03-25T13:49:03.183" v="3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D465E260-6117-46B9-9CBF-61B4A5F5C85F}" dt="2021-03-25T14:11:23.956" v="251"/>
        <pc:sldMkLst>
          <pc:docMk/>
          <pc:sldMk cId="4202616107" sldId="500"/>
        </pc:sldMkLst>
        <pc:spChg chg="mod">
          <ac:chgData name="Sherif Khattab" userId="c83b1e15-36f3-4f46-aceb-05aac24c545e" providerId="ADAL" clId="{D465E260-6117-46B9-9CBF-61B4A5F5C85F}" dt="2021-03-25T14:09:31.486" v="184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465E260-6117-46B9-9CBF-61B4A5F5C85F}" dt="2021-03-25T13:53:10.348" v="10" actId="6549"/>
        <pc:sldMkLst>
          <pc:docMk/>
          <pc:sldMk cId="2116864396" sldId="505"/>
        </pc:sldMkLst>
        <pc:spChg chg="mod">
          <ac:chgData name="Sherif Khattab" userId="c83b1e15-36f3-4f46-aceb-05aac24c545e" providerId="ADAL" clId="{D465E260-6117-46B9-9CBF-61B4A5F5C85F}" dt="2021-03-25T13:53:10.348" v="10" actId="6549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465E260-6117-46B9-9CBF-61B4A5F5C85F}" dt="2021-03-25T13:49:23.935" v="5" actId="14"/>
        <pc:sldMkLst>
          <pc:docMk/>
          <pc:sldMk cId="3652489610" sldId="506"/>
        </pc:sldMkLst>
        <pc:spChg chg="mod">
          <ac:chgData name="Sherif Khattab" userId="c83b1e15-36f3-4f46-aceb-05aac24c545e" providerId="ADAL" clId="{D465E260-6117-46B9-9CBF-61B4A5F5C85F}" dt="2021-03-25T13:49:23.935" v="5" actId="14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Sherif Khattab" userId="c83b1e15-36f3-4f46-aceb-05aac24c545e" providerId="ADAL" clId="{D465E260-6117-46B9-9CBF-61B4A5F5C85F}" dt="2021-03-25T14:11:38.966" v="254"/>
        <pc:sldMkLst>
          <pc:docMk/>
          <pc:sldMk cId="3106578269" sldId="548"/>
        </pc:sldMkLst>
        <pc:spChg chg="mod">
          <ac:chgData name="Sherif Khattab" userId="c83b1e15-36f3-4f46-aceb-05aac24c545e" providerId="ADAL" clId="{D465E260-6117-46B9-9CBF-61B4A5F5C85F}" dt="2021-03-25T14:11:08.327" v="248" actId="6549"/>
          <ac:spMkLst>
            <pc:docMk/>
            <pc:sldMk cId="3106578269" sldId="548"/>
            <ac:spMk id="3" creationId="{8A6E32F3-197B-3B45-8FE6-0B7FD2891934}"/>
          </ac:spMkLst>
        </pc:spChg>
      </pc:sldChg>
      <pc:sldChg chg="addSp delSp modSp new mod">
        <pc:chgData name="Sherif Khattab" userId="c83b1e15-36f3-4f46-aceb-05aac24c545e" providerId="ADAL" clId="{D465E260-6117-46B9-9CBF-61B4A5F5C85F}" dt="2021-03-25T22:35:34.088" v="452" actId="1076"/>
        <pc:sldMkLst>
          <pc:docMk/>
          <pc:sldMk cId="41509261" sldId="549"/>
        </pc:sldMkLst>
        <pc:spChg chg="mod">
          <ac:chgData name="Sherif Khattab" userId="c83b1e15-36f3-4f46-aceb-05aac24c545e" providerId="ADAL" clId="{D465E260-6117-46B9-9CBF-61B4A5F5C85F}" dt="2021-03-25T22:29:16.208" v="263" actId="20577"/>
          <ac:spMkLst>
            <pc:docMk/>
            <pc:sldMk cId="41509261" sldId="549"/>
            <ac:spMk id="2" creationId="{7DA7CE99-528C-4930-BF8B-56C082B043B8}"/>
          </ac:spMkLst>
        </pc:spChg>
        <pc:picChg chg="add del mod">
          <ac:chgData name="Sherif Khattab" userId="c83b1e15-36f3-4f46-aceb-05aac24c545e" providerId="ADAL" clId="{D465E260-6117-46B9-9CBF-61B4A5F5C85F}" dt="2021-03-25T22:35:30.039" v="449" actId="478"/>
          <ac:picMkLst>
            <pc:docMk/>
            <pc:sldMk cId="41509261" sldId="549"/>
            <ac:picMk id="7" creationId="{13CB1598-E366-4519-89CC-65AE87753C7D}"/>
          </ac:picMkLst>
        </pc:picChg>
        <pc:picChg chg="add mod">
          <ac:chgData name="Sherif Khattab" userId="c83b1e15-36f3-4f46-aceb-05aac24c545e" providerId="ADAL" clId="{D465E260-6117-46B9-9CBF-61B4A5F5C85F}" dt="2021-03-25T22:35:34.088" v="452" actId="1076"/>
          <ac:picMkLst>
            <pc:docMk/>
            <pc:sldMk cId="41509261" sldId="549"/>
            <ac:picMk id="9" creationId="{8E5FA7B9-BD06-4A61-A972-3908860EFD1F}"/>
          </ac:picMkLst>
        </pc:picChg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428283555" sldId="54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678700985" sldId="549"/>
        </pc:sldMkLst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260112464" sldId="550"/>
        </pc:sldMkLst>
      </pc:sldChg>
      <pc:sldChg chg="addSp delSp modSp new mod">
        <pc:chgData name="Sherif Khattab" userId="c83b1e15-36f3-4f46-aceb-05aac24c545e" providerId="ADAL" clId="{D465E260-6117-46B9-9CBF-61B4A5F5C85F}" dt="2021-03-25T22:35:51.188" v="456" actId="1076"/>
        <pc:sldMkLst>
          <pc:docMk/>
          <pc:sldMk cId="4136437328" sldId="550"/>
        </pc:sldMkLst>
        <pc:spChg chg="mod">
          <ac:chgData name="Sherif Khattab" userId="c83b1e15-36f3-4f46-aceb-05aac24c545e" providerId="ADAL" clId="{D465E260-6117-46B9-9CBF-61B4A5F5C85F}" dt="2021-03-25T22:29:41.429" v="290" actId="20577"/>
          <ac:spMkLst>
            <pc:docMk/>
            <pc:sldMk cId="4136437328" sldId="550"/>
            <ac:spMk id="2" creationId="{A7F76985-B033-467D-92B0-9F19CB2366AB}"/>
          </ac:spMkLst>
        </pc:spChg>
        <pc:picChg chg="add del mod">
          <ac:chgData name="Sherif Khattab" userId="c83b1e15-36f3-4f46-aceb-05aac24c545e" providerId="ADAL" clId="{D465E260-6117-46B9-9CBF-61B4A5F5C85F}" dt="2021-03-25T22:35:37.725" v="453" actId="478"/>
          <ac:picMkLst>
            <pc:docMk/>
            <pc:sldMk cId="4136437328" sldId="550"/>
            <ac:picMk id="7" creationId="{F618EF02-B82B-402D-B8CC-69EF863C383E}"/>
          </ac:picMkLst>
        </pc:picChg>
        <pc:picChg chg="add mod">
          <ac:chgData name="Sherif Khattab" userId="c83b1e15-36f3-4f46-aceb-05aac24c545e" providerId="ADAL" clId="{D465E260-6117-46B9-9CBF-61B4A5F5C85F}" dt="2021-03-25T22:35:51.188" v="456" actId="1076"/>
          <ac:picMkLst>
            <pc:docMk/>
            <pc:sldMk cId="4136437328" sldId="550"/>
            <ac:picMk id="9" creationId="{40528EF4-A6BB-4E85-8CEE-E33894D4C08E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0:20.922" v="320" actId="1076"/>
        <pc:sldMkLst>
          <pc:docMk/>
          <pc:sldMk cId="1677266450" sldId="551"/>
        </pc:sldMkLst>
        <pc:spChg chg="mod">
          <ac:chgData name="Sherif Khattab" userId="c83b1e15-36f3-4f46-aceb-05aac24c545e" providerId="ADAL" clId="{D465E260-6117-46B9-9CBF-61B4A5F5C85F}" dt="2021-03-25T22:30:15.840" v="317" actId="20577"/>
          <ac:spMkLst>
            <pc:docMk/>
            <pc:sldMk cId="1677266450" sldId="551"/>
            <ac:spMk id="2" creationId="{81EC2A6C-7AC8-4269-9A83-E123FEBC3022}"/>
          </ac:spMkLst>
        </pc:spChg>
        <pc:picChg chg="add mod">
          <ac:chgData name="Sherif Khattab" userId="c83b1e15-36f3-4f46-aceb-05aac24c545e" providerId="ADAL" clId="{D465E260-6117-46B9-9CBF-61B4A5F5C85F}" dt="2021-03-25T22:30:20.922" v="320" actId="1076"/>
          <ac:picMkLst>
            <pc:docMk/>
            <pc:sldMk cId="1677266450" sldId="551"/>
            <ac:picMk id="7" creationId="{C5EBAE04-D305-47B5-A9D0-7AF502176F68}"/>
          </ac:picMkLst>
        </pc:picChg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2345527345" sldId="551"/>
        </pc:sldMkLst>
      </pc:sldChg>
      <pc:sldChg chg="addSp modSp new mod">
        <pc:chgData name="Sherif Khattab" userId="c83b1e15-36f3-4f46-aceb-05aac24c545e" providerId="ADAL" clId="{D465E260-6117-46B9-9CBF-61B4A5F5C85F}" dt="2021-03-25T22:30:50.310" v="354" actId="20577"/>
        <pc:sldMkLst>
          <pc:docMk/>
          <pc:sldMk cId="2358415282" sldId="552"/>
        </pc:sldMkLst>
        <pc:spChg chg="mod">
          <ac:chgData name="Sherif Khattab" userId="c83b1e15-36f3-4f46-aceb-05aac24c545e" providerId="ADAL" clId="{D465E260-6117-46B9-9CBF-61B4A5F5C85F}" dt="2021-03-25T22:30:50.310" v="354" actId="20577"/>
          <ac:spMkLst>
            <pc:docMk/>
            <pc:sldMk cId="2358415282" sldId="552"/>
            <ac:spMk id="2" creationId="{6AE18785-4FDB-4DE0-A162-68AF601A2BCE}"/>
          </ac:spMkLst>
        </pc:spChg>
        <pc:picChg chg="add mod">
          <ac:chgData name="Sherif Khattab" userId="c83b1e15-36f3-4f46-aceb-05aac24c545e" providerId="ADAL" clId="{D465E260-6117-46B9-9CBF-61B4A5F5C85F}" dt="2021-03-25T22:30:40.207" v="335" actId="1076"/>
          <ac:picMkLst>
            <pc:docMk/>
            <pc:sldMk cId="2358415282" sldId="552"/>
            <ac:picMk id="7" creationId="{486B6EA4-E285-487A-9994-B199E4D407AD}"/>
          </ac:picMkLst>
        </pc:picChg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2710081899" sldId="552"/>
        </pc:sldMkLst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610468400" sldId="553"/>
        </pc:sldMkLst>
      </pc:sldChg>
      <pc:sldChg chg="addSp delSp modSp new mod">
        <pc:chgData name="Sherif Khattab" userId="c83b1e15-36f3-4f46-aceb-05aac24c545e" providerId="ADAL" clId="{D465E260-6117-46B9-9CBF-61B4A5F5C85F}" dt="2021-03-25T22:31:29.504" v="368" actId="1076"/>
        <pc:sldMkLst>
          <pc:docMk/>
          <pc:sldMk cId="2824507597" sldId="553"/>
        </pc:sldMkLst>
        <pc:spChg chg="mod">
          <ac:chgData name="Sherif Khattab" userId="c83b1e15-36f3-4f46-aceb-05aac24c545e" providerId="ADAL" clId="{D465E260-6117-46B9-9CBF-61B4A5F5C85F}" dt="2021-03-25T22:31:14.620" v="363" actId="20577"/>
          <ac:spMkLst>
            <pc:docMk/>
            <pc:sldMk cId="2824507597" sldId="553"/>
            <ac:spMk id="2" creationId="{BFF5CA10-71CD-489D-BF80-346391C566A3}"/>
          </ac:spMkLst>
        </pc:spChg>
        <pc:picChg chg="add mod">
          <ac:chgData name="Sherif Khattab" userId="c83b1e15-36f3-4f46-aceb-05aac24c545e" providerId="ADAL" clId="{D465E260-6117-46B9-9CBF-61B4A5F5C85F}" dt="2021-03-25T22:31:29.504" v="368" actId="1076"/>
          <ac:picMkLst>
            <pc:docMk/>
            <pc:sldMk cId="2824507597" sldId="553"/>
            <ac:picMk id="8" creationId="{20806A52-CD20-4B99-A8FF-1C43B6A6BBDF}"/>
          </ac:picMkLst>
        </pc:picChg>
        <pc:inkChg chg="add del">
          <ac:chgData name="Sherif Khattab" userId="c83b1e15-36f3-4f46-aceb-05aac24c545e" providerId="ADAL" clId="{D465E260-6117-46B9-9CBF-61B4A5F5C85F}" dt="2021-03-25T22:31:17.457" v="365"/>
          <ac:inkMkLst>
            <pc:docMk/>
            <pc:sldMk cId="2824507597" sldId="553"/>
            <ac:inkMk id="6" creationId="{BCE6F682-DFA1-4CBC-9C99-FFE1F0B18877}"/>
          </ac:inkMkLst>
        </pc:inkChg>
      </pc:sldChg>
      <pc:sldChg chg="addSp modSp new mod">
        <pc:chgData name="Sherif Khattab" userId="c83b1e15-36f3-4f46-aceb-05aac24c545e" providerId="ADAL" clId="{D465E260-6117-46B9-9CBF-61B4A5F5C85F}" dt="2021-03-25T22:32:11.925" v="384" actId="1076"/>
        <pc:sldMkLst>
          <pc:docMk/>
          <pc:sldMk cId="2802158369" sldId="554"/>
        </pc:sldMkLst>
        <pc:spChg chg="mod">
          <ac:chgData name="Sherif Khattab" userId="c83b1e15-36f3-4f46-aceb-05aac24c545e" providerId="ADAL" clId="{D465E260-6117-46B9-9CBF-61B4A5F5C85F}" dt="2021-03-25T22:32:05.221" v="381" actId="20577"/>
          <ac:spMkLst>
            <pc:docMk/>
            <pc:sldMk cId="2802158369" sldId="554"/>
            <ac:spMk id="2" creationId="{2EA75BEF-03C6-49D6-92B6-6242A0CCD469}"/>
          </ac:spMkLst>
        </pc:spChg>
        <pc:picChg chg="add mod">
          <ac:chgData name="Sherif Khattab" userId="c83b1e15-36f3-4f46-aceb-05aac24c545e" providerId="ADAL" clId="{D465E260-6117-46B9-9CBF-61B4A5F5C85F}" dt="2021-03-25T22:32:11.925" v="384" actId="1076"/>
          <ac:picMkLst>
            <pc:docMk/>
            <pc:sldMk cId="2802158369" sldId="554"/>
            <ac:picMk id="7" creationId="{15F001A1-F284-4E38-BA4D-0D3643B9C6A9}"/>
          </ac:picMkLst>
        </pc:picChg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3409659747" sldId="554"/>
        </pc:sldMkLst>
      </pc:sldChg>
      <pc:sldChg chg="addSp modSp new mod">
        <pc:chgData name="Sherif Khattab" userId="c83b1e15-36f3-4f46-aceb-05aac24c545e" providerId="ADAL" clId="{D465E260-6117-46B9-9CBF-61B4A5F5C85F}" dt="2021-03-25T22:32:45.714" v="400" actId="1076"/>
        <pc:sldMkLst>
          <pc:docMk/>
          <pc:sldMk cId="1642479177" sldId="555"/>
        </pc:sldMkLst>
        <pc:spChg chg="mod">
          <ac:chgData name="Sherif Khattab" userId="c83b1e15-36f3-4f46-aceb-05aac24c545e" providerId="ADAL" clId="{D465E260-6117-46B9-9CBF-61B4A5F5C85F}" dt="2021-03-25T22:32:39.875" v="397" actId="20577"/>
          <ac:spMkLst>
            <pc:docMk/>
            <pc:sldMk cId="1642479177" sldId="555"/>
            <ac:spMk id="2" creationId="{91F73BC3-96B1-4F0B-8FB8-4E6CE6438270}"/>
          </ac:spMkLst>
        </pc:spChg>
        <pc:picChg chg="add mod">
          <ac:chgData name="Sherif Khattab" userId="c83b1e15-36f3-4f46-aceb-05aac24c545e" providerId="ADAL" clId="{D465E260-6117-46B9-9CBF-61B4A5F5C85F}" dt="2021-03-25T22:32:45.714" v="400" actId="1076"/>
          <ac:picMkLst>
            <pc:docMk/>
            <pc:sldMk cId="1642479177" sldId="555"/>
            <ac:picMk id="7" creationId="{66035429-423D-432E-BFE4-007FE4DFA2AF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3:23.291" v="429" actId="1076"/>
        <pc:sldMkLst>
          <pc:docMk/>
          <pc:sldMk cId="298043200" sldId="556"/>
        </pc:sldMkLst>
        <pc:spChg chg="mod">
          <ac:chgData name="Sherif Khattab" userId="c83b1e15-36f3-4f46-aceb-05aac24c545e" providerId="ADAL" clId="{D465E260-6117-46B9-9CBF-61B4A5F5C85F}" dt="2021-03-25T22:33:17.443" v="426" actId="20577"/>
          <ac:spMkLst>
            <pc:docMk/>
            <pc:sldMk cId="298043200" sldId="556"/>
            <ac:spMk id="2" creationId="{A33447F8-067A-48FD-9123-62FF305CFE43}"/>
          </ac:spMkLst>
        </pc:spChg>
        <pc:picChg chg="add mod">
          <ac:chgData name="Sherif Khattab" userId="c83b1e15-36f3-4f46-aceb-05aac24c545e" providerId="ADAL" clId="{D465E260-6117-46B9-9CBF-61B4A5F5C85F}" dt="2021-03-25T22:33:23.291" v="429" actId="1076"/>
          <ac:picMkLst>
            <pc:docMk/>
            <pc:sldMk cId="298043200" sldId="556"/>
            <ac:picMk id="7" creationId="{E0F8EF21-23F8-48BC-8E4C-ACEDC35F44A8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3:53.082" v="446" actId="1076"/>
        <pc:sldMkLst>
          <pc:docMk/>
          <pc:sldMk cId="3356128445" sldId="557"/>
        </pc:sldMkLst>
        <pc:spChg chg="mod">
          <ac:chgData name="Sherif Khattab" userId="c83b1e15-36f3-4f46-aceb-05aac24c545e" providerId="ADAL" clId="{D465E260-6117-46B9-9CBF-61B4A5F5C85F}" dt="2021-03-25T22:33:47.434" v="443" actId="20577"/>
          <ac:spMkLst>
            <pc:docMk/>
            <pc:sldMk cId="3356128445" sldId="557"/>
            <ac:spMk id="2" creationId="{D3A84E1A-01EF-4165-A2F1-2E2368A2A02E}"/>
          </ac:spMkLst>
        </pc:spChg>
        <pc:picChg chg="add mod">
          <ac:chgData name="Sherif Khattab" userId="c83b1e15-36f3-4f46-aceb-05aac24c545e" providerId="ADAL" clId="{D465E260-6117-46B9-9CBF-61B4A5F5C85F}" dt="2021-03-25T22:33:53.082" v="446" actId="1076"/>
          <ac:picMkLst>
            <pc:docMk/>
            <pc:sldMk cId="3356128445" sldId="557"/>
            <ac:picMk id="7" creationId="{E0F86885-33C5-4BB6-8AF9-494B791027C8}"/>
          </ac:picMkLst>
        </pc:picChg>
      </pc:sldChg>
      <pc:sldMasterChg chg="del delSldLayout">
        <pc:chgData name="Sherif Khattab" userId="c83b1e15-36f3-4f46-aceb-05aac24c545e" providerId="ADAL" clId="{D465E260-6117-46B9-9CBF-61B4A5F5C85F}" dt="2021-03-25T22:34:49.619" v="447" actId="47"/>
        <pc:sldMasterMkLst>
          <pc:docMk/>
          <pc:sldMasterMk cId="2593472418" sldId="2147483687"/>
        </pc:sldMasterMkLst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18660102" sldId="2147483688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187232016" sldId="2147483689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136989714" sldId="2147483690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2219117644" sldId="2147483691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3747355272" sldId="2147483692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2918431204" sldId="2147483693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2160186323" sldId="2147483694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1442045518" sldId="2147483695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1819599120" sldId="2147483696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1077965142" sldId="2147483697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2981634996" sldId="2147483698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2183651307" sldId="2147483699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2039135591" sldId="2147483700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743326115" sldId="2147483701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2635766075" sldId="2147483702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3562098379" sldId="2147483703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2582738457" sldId="2147483704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3187045664" sldId="2147483705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1960150913" sldId="2147483706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1180962149" sldId="2147483707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2537701963" sldId="2147483708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1431766276" sldId="2147483709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295832947" sldId="2147483710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2512451468" sldId="2147483711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1754640580" sldId="2147483712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916547347" sldId="2147483713"/>
          </pc:sldLayoutMkLst>
        </pc:sldLayoutChg>
      </pc:sldMasterChg>
    </pc:docChg>
  </pc:docChgLst>
  <pc:docChgLst>
    <pc:chgData name="Khattab, Sherif" userId="c83b1e15-36f3-4f46-aceb-05aac24c545e" providerId="ADAL" clId="{79D9A848-63DC-C04B-A37B-45CD4B398B25}"/>
    <pc:docChg chg="sldOrd">
      <pc:chgData name="Khattab, Sherif" userId="c83b1e15-36f3-4f46-aceb-05aac24c545e" providerId="ADAL" clId="{79D9A848-63DC-C04B-A37B-45CD4B398B25}" dt="2020-10-07T03:45:55.390" v="0" actId="20578"/>
      <pc:docMkLst>
        <pc:docMk/>
      </pc:docMkLst>
      <pc:sldChg chg="ord">
        <pc:chgData name="Khattab, Sherif" userId="c83b1e15-36f3-4f46-aceb-05aac24c545e" providerId="ADAL" clId="{79D9A848-63DC-C04B-A37B-45CD4B398B25}" dt="2020-10-07T03:45:55.390" v="0" actId="20578"/>
        <pc:sldMkLst>
          <pc:docMk/>
          <pc:sldMk cId="434376579" sldId="363"/>
        </pc:sldMkLst>
      </pc:sldChg>
    </pc:docChg>
  </pc:docChgLst>
  <pc:docChgLst>
    <pc:chgData name="Sherif Khattab" userId="c83b1e15-36f3-4f46-aceb-05aac24c545e" providerId="ADAL" clId="{4F266D3B-92A2-40A8-A073-356F608DC91A}"/>
    <pc:docChg chg="undo custSel addSld delSld modSld">
      <pc:chgData name="Sherif Khattab" userId="c83b1e15-36f3-4f46-aceb-05aac24c545e" providerId="ADAL" clId="{4F266D3B-92A2-40A8-A073-356F608DC91A}" dt="2021-02-16T18:38:20.208" v="578" actId="20577"/>
      <pc:docMkLst>
        <pc:docMk/>
      </pc:docMkLst>
      <pc:sldChg chg="modSp mod">
        <pc:chgData name="Sherif Khattab" userId="c83b1e15-36f3-4f46-aceb-05aac24c545e" providerId="ADAL" clId="{4F266D3B-92A2-40A8-A073-356F608DC91A}" dt="2021-02-16T15:39:14.558" v="504" actId="20577"/>
        <pc:sldMkLst>
          <pc:docMk/>
          <pc:sldMk cId="3681208715" sldId="257"/>
        </pc:sldMkLst>
        <pc:spChg chg="mod">
          <ac:chgData name="Sherif Khattab" userId="c83b1e15-36f3-4f46-aceb-05aac24c545e" providerId="ADAL" clId="{4F266D3B-92A2-40A8-A073-356F608DC91A}" dt="2021-02-16T15:39:14.558" v="504" actId="20577"/>
          <ac:spMkLst>
            <pc:docMk/>
            <pc:sldMk cId="3681208715" sldId="257"/>
            <ac:spMk id="5123" creationId="{550C3EC1-F853-4061-A0F2-F81B64390D10}"/>
          </ac:spMkLst>
        </pc:spChg>
      </pc:sldChg>
      <pc:sldChg chg="del">
        <pc:chgData name="Sherif Khattab" userId="c83b1e15-36f3-4f46-aceb-05aac24c545e" providerId="ADAL" clId="{4F266D3B-92A2-40A8-A073-356F608DC91A}" dt="2021-02-16T15:39:00.760" v="491" actId="47"/>
        <pc:sldMkLst>
          <pc:docMk/>
          <pc:sldMk cId="1664517503" sldId="25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4035158" sldId="259"/>
        </pc:sldMkLst>
      </pc:sldChg>
      <pc:sldChg chg="del">
        <pc:chgData name="Sherif Khattab" userId="c83b1e15-36f3-4f46-aceb-05aac24c545e" providerId="ADAL" clId="{4F266D3B-92A2-40A8-A073-356F608DC91A}" dt="2021-02-16T15:39:06.861" v="493" actId="47"/>
        <pc:sldMkLst>
          <pc:docMk/>
          <pc:sldMk cId="3230569327" sldId="26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4142485" sldId="26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16417489" sldId="26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61583903" sldId="2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982315759" sldId="2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3130617" sldId="26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6763112" sldId="2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661211275" sldId="2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97509347" sldId="2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42310649" sldId="2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703361262" sldId="2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36808390" sldId="2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301683851" sldId="272"/>
        </pc:sldMkLst>
      </pc:sldChg>
      <pc:sldChg chg="del">
        <pc:chgData name="Sherif Khattab" userId="c83b1e15-36f3-4f46-aceb-05aac24c545e" providerId="ADAL" clId="{4F266D3B-92A2-40A8-A073-356F608DC91A}" dt="2021-02-16T15:40:09.232" v="506" actId="47"/>
        <pc:sldMkLst>
          <pc:docMk/>
          <pc:sldMk cId="1920820884" sldId="2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5302999" sldId="2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64114192" sldId="276"/>
        </pc:sldMkLst>
      </pc:sldChg>
      <pc:sldChg chg="del">
        <pc:chgData name="Sherif Khattab" userId="c83b1e15-36f3-4f46-aceb-05aac24c545e" providerId="ADAL" clId="{4F266D3B-92A2-40A8-A073-356F608DC91A}" dt="2021-02-16T15:40:10.078" v="509" actId="47"/>
        <pc:sldMkLst>
          <pc:docMk/>
          <pc:sldMk cId="2017417480" sldId="2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0435174" sldId="2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80017563" sldId="279"/>
        </pc:sldMkLst>
      </pc:sldChg>
      <pc:sldChg chg="del">
        <pc:chgData name="Sherif Khattab" userId="c83b1e15-36f3-4f46-aceb-05aac24c545e" providerId="ADAL" clId="{4F266D3B-92A2-40A8-A073-356F608DC91A}" dt="2021-02-16T15:40:10.241" v="513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5345591" sldId="2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06268545" sldId="282"/>
        </pc:sldMkLst>
      </pc:sldChg>
      <pc:sldChg chg="del">
        <pc:chgData name="Sherif Khattab" userId="c83b1e15-36f3-4f46-aceb-05aac24c545e" providerId="ADAL" clId="{4F266D3B-92A2-40A8-A073-356F608DC91A}" dt="2021-02-16T15:40:10.360" v="516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4F266D3B-92A2-40A8-A073-356F608DC91A}" dt="2021-02-16T15:40:10.408" v="517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4F266D3B-92A2-40A8-A073-356F608DC91A}" dt="2021-02-16T15:40:10.457" v="518" actId="47"/>
        <pc:sldMkLst>
          <pc:docMk/>
          <pc:sldMk cId="1136622862" sldId="285"/>
        </pc:sldMkLst>
      </pc:sldChg>
      <pc:sldChg chg="add del">
        <pc:chgData name="Sherif Khattab" userId="c83b1e15-36f3-4f46-aceb-05aac24c545e" providerId="ADAL" clId="{4F266D3B-92A2-40A8-A073-356F608DC91A}" dt="2021-02-16T15:40:13.523" v="522" actId="47"/>
        <pc:sldMkLst>
          <pc:docMk/>
          <pc:sldMk cId="1268007695" sldId="288"/>
        </pc:sldMkLst>
      </pc:sldChg>
      <pc:sldChg chg="add del">
        <pc:chgData name="Sherif Khattab" userId="c83b1e15-36f3-4f46-aceb-05aac24c545e" providerId="ADAL" clId="{4F266D3B-92A2-40A8-A073-356F608DC91A}" dt="2021-02-16T15:40:16.374" v="523" actId="47"/>
        <pc:sldMkLst>
          <pc:docMk/>
          <pc:sldMk cId="463012687" sldId="289"/>
        </pc:sldMkLst>
      </pc:sldChg>
      <pc:sldChg chg="del">
        <pc:chgData name="Sherif Khattab" userId="c83b1e15-36f3-4f46-aceb-05aac24c545e" providerId="ADAL" clId="{4F266D3B-92A2-40A8-A073-356F608DC91A}" dt="2021-02-16T15:40:10.116" v="510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10637777" sldId="32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92918179" sldId="32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55119911" sldId="33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23572414" sldId="33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70668490" sldId="34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05868326" sldId="34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06563943" sldId="34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7711490" sldId="34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71999567" sldId="34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34376579" sldId="3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15621424" sldId="3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34104099" sldId="36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82429159" sldId="3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51973667" sldId="3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38501136" sldId="3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10992163" sldId="3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013065491" sldId="3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592968416" sldId="3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848335379" sldId="37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61117264" sldId="3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542066946" sldId="3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34112894" sldId="37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5577892" sldId="37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83513582" sldId="3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990797458" sldId="3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36486443" sldId="37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41381985" sldId="3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35897330" sldId="3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360044446" sldId="382"/>
        </pc:sldMkLst>
      </pc:sldChg>
      <pc:sldChg chg="add">
        <pc:chgData name="Sherif Khattab" userId="c83b1e15-36f3-4f46-aceb-05aac24c545e" providerId="ADAL" clId="{4F266D3B-92A2-40A8-A073-356F608DC91A}" dt="2021-02-16T15:42:33.963" v="573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54384084" sldId="38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0759689" sldId="384"/>
        </pc:sldMkLst>
      </pc:sldChg>
      <pc:sldChg chg="add">
        <pc:chgData name="Sherif Khattab" userId="c83b1e15-36f3-4f46-aceb-05aac24c545e" providerId="ADAL" clId="{4F266D3B-92A2-40A8-A073-356F608DC91A}" dt="2021-02-16T15:42:21.392" v="572"/>
        <pc:sldMkLst>
          <pc:docMk/>
          <pc:sldMk cId="189841071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80979937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329144619" sldId="44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783368962" sldId="44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76002102" sldId="451"/>
        </pc:sldMkLst>
      </pc:sldChg>
      <pc:sldChg chg="del">
        <pc:chgData name="Sherif Khattab" userId="c83b1e15-36f3-4f46-aceb-05aac24c545e" providerId="ADAL" clId="{4F266D3B-92A2-40A8-A073-356F608DC91A}" dt="2021-02-16T15:39:03.476" v="492" actId="47"/>
        <pc:sldMkLst>
          <pc:docMk/>
          <pc:sldMk cId="2163467695" sldId="455"/>
        </pc:sldMkLst>
      </pc:sldChg>
      <pc:sldChg chg="del">
        <pc:chgData name="Sherif Khattab" userId="c83b1e15-36f3-4f46-aceb-05aac24c545e" providerId="ADAL" clId="{4F266D3B-92A2-40A8-A073-356F608DC91A}" dt="2021-02-16T15:39:36.243" v="505" actId="47"/>
        <pc:sldMkLst>
          <pc:docMk/>
          <pc:sldMk cId="1816629761" sldId="459"/>
        </pc:sldMkLst>
      </pc:sldChg>
      <pc:sldChg chg="del">
        <pc:chgData name="Sherif Khattab" userId="c83b1e15-36f3-4f46-aceb-05aac24c545e" providerId="ADAL" clId="{4F266D3B-92A2-40A8-A073-356F608DC91A}" dt="2021-02-16T15:40:10.605" v="519" actId="47"/>
        <pc:sldMkLst>
          <pc:docMk/>
          <pc:sldMk cId="1471081860" sldId="463"/>
        </pc:sldMkLst>
      </pc:sldChg>
      <pc:sldChg chg="del">
        <pc:chgData name="Sherif Khattab" userId="c83b1e15-36f3-4f46-aceb-05aac24c545e" providerId="ADAL" clId="{4F266D3B-92A2-40A8-A073-356F608DC91A}" dt="2021-02-16T15:40:09.473" v="507" actId="47"/>
        <pc:sldMkLst>
          <pc:docMk/>
          <pc:sldMk cId="574001865" sldId="464"/>
        </pc:sldMkLst>
      </pc:sldChg>
      <pc:sldChg chg="del">
        <pc:chgData name="Sherif Khattab" userId="c83b1e15-36f3-4f46-aceb-05aac24c545e" providerId="ADAL" clId="{4F266D3B-92A2-40A8-A073-356F608DC91A}" dt="2021-02-16T15:40:09.605" v="508" actId="47"/>
        <pc:sldMkLst>
          <pc:docMk/>
          <pc:sldMk cId="2156977365" sldId="465"/>
        </pc:sldMkLst>
      </pc:sldChg>
      <pc:sldChg chg="del">
        <pc:chgData name="Sherif Khattab" userId="c83b1e15-36f3-4f46-aceb-05aac24c545e" providerId="ADAL" clId="{4F266D3B-92A2-40A8-A073-356F608DC91A}" dt="2021-02-16T15:40:10.156" v="5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4F266D3B-92A2-40A8-A073-356F608DC91A}" dt="2021-02-16T15:40:10.190" v="512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4F266D3B-92A2-40A8-A073-356F608DC91A}" dt="2021-02-16T15:40:10.286" v="514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4F266D3B-92A2-40A8-A073-356F608DC91A}" dt="2021-02-16T15:40:10.331" v="515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24051756" sldId="47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025764700" sldId="47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109107092" sldId="47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85675405" sldId="47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719184921" sldId="47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32958702" sldId="47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634117846" sldId="47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4038969182" sldId="47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6259628" sldId="47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873856523" sldId="47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65344065" sldId="48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002489455" sldId="48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560930406" sldId="48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87835057" sldId="48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48397067" sldId="48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73693154" sldId="48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983945636" sldId="48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73539870" sldId="48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63323927" sldId="48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936409682" sldId="48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52833104" sldId="49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13759872" sldId="49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30502979" sldId="49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20106575" sldId="49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47713174" sldId="49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29126942" sldId="495"/>
        </pc:sldMkLst>
      </pc:sldChg>
      <pc:sldChg chg="modSp mod">
        <pc:chgData name="Sherif Khattab" userId="c83b1e15-36f3-4f46-aceb-05aac24c545e" providerId="ADAL" clId="{4F266D3B-92A2-40A8-A073-356F608DC91A}" dt="2021-02-16T14:49:58.948" v="196" actId="20577"/>
        <pc:sldMkLst>
          <pc:docMk/>
          <pc:sldMk cId="702367729" sldId="496"/>
        </pc:sldMkLst>
        <pc:spChg chg="mod">
          <ac:chgData name="Sherif Khattab" userId="c83b1e15-36f3-4f46-aceb-05aac24c545e" providerId="ADAL" clId="{4F266D3B-92A2-40A8-A073-356F608DC91A}" dt="2021-02-16T14:49:58.948" v="19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addSp delSp modSp add mod modAnim">
        <pc:chgData name="Sherif Khattab" userId="c83b1e15-36f3-4f46-aceb-05aac24c545e" providerId="ADAL" clId="{4F266D3B-92A2-40A8-A073-356F608DC91A}" dt="2021-02-16T15:29:38.464" v="468" actId="478"/>
        <pc:sldMkLst>
          <pc:docMk/>
          <pc:sldMk cId="4202616107" sldId="500"/>
        </pc:sldMkLst>
        <pc:spChg chg="mod">
          <ac:chgData name="Sherif Khattab" userId="c83b1e15-36f3-4f46-aceb-05aac24c545e" providerId="ADAL" clId="{4F266D3B-92A2-40A8-A073-356F608DC91A}" dt="2021-02-16T15:29:07.533" v="458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4F266D3B-92A2-40A8-A073-356F608DC91A}" dt="2021-02-16T15:28:55.379" v="451" actId="27636"/>
          <ac:spMkLst>
            <pc:docMk/>
            <pc:sldMk cId="4202616107" sldId="500"/>
            <ac:spMk id="3" creationId="{443F42C8-5750-0341-86AA-B64ED9D37EB6}"/>
          </ac:spMkLst>
        </pc:spChg>
        <pc:graphicFrameChg chg="add del modGraphic">
          <ac:chgData name="Sherif Khattab" userId="c83b1e15-36f3-4f46-aceb-05aac24c545e" providerId="ADAL" clId="{4F266D3B-92A2-40A8-A073-356F608DC91A}" dt="2021-02-16T15:29:38.464" v="468" actId="478"/>
          <ac:graphicFrameMkLst>
            <pc:docMk/>
            <pc:sldMk cId="4202616107" sldId="500"/>
            <ac:graphicFrameMk id="7" creationId="{8FA67E28-1575-4A35-92AE-803D55765388}"/>
          </ac:graphicFrameMkLst>
        </pc:graphicFrameChg>
      </pc:sldChg>
      <pc:sldChg chg="modSp add mod">
        <pc:chgData name="Sherif Khattab" userId="c83b1e15-36f3-4f46-aceb-05aac24c545e" providerId="ADAL" clId="{4F266D3B-92A2-40A8-A073-356F608DC91A}" dt="2021-02-16T14:39:12.366" v="9"/>
        <pc:sldMkLst>
          <pc:docMk/>
          <pc:sldMk cId="2116864396" sldId="505"/>
        </pc:sldMkLst>
        <pc:spChg chg="mod">
          <ac:chgData name="Sherif Khattab" userId="c83b1e15-36f3-4f46-aceb-05aac24c545e" providerId="ADAL" clId="{4F266D3B-92A2-40A8-A073-356F608DC91A}" dt="2021-02-16T14:39:12.366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add mod">
        <pc:chgData name="Sherif Khattab" userId="c83b1e15-36f3-4f46-aceb-05aac24c545e" providerId="ADAL" clId="{4F266D3B-92A2-40A8-A073-356F608DC91A}" dt="2021-02-16T18:38:20.208" v="578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4F266D3B-92A2-40A8-A073-356F608DC91A}" dt="2021-02-16T18:38:20.208" v="57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mod modAnim">
        <pc:chgData name="Sherif Khattab" userId="c83b1e15-36f3-4f46-aceb-05aac24c545e" providerId="ADAL" clId="{4F266D3B-92A2-40A8-A073-356F608DC91A}" dt="2021-02-16T15:29:22.015" v="467" actId="20577"/>
        <pc:sldMkLst>
          <pc:docMk/>
          <pc:sldMk cId="2487721040" sldId="516"/>
        </pc:sldMkLst>
        <pc:spChg chg="mod">
          <ac:chgData name="Sherif Khattab" userId="c83b1e15-36f3-4f46-aceb-05aac24c545e" providerId="ADAL" clId="{4F266D3B-92A2-40A8-A073-356F608DC91A}" dt="2021-02-16T15:29:22.015" v="467" actId="20577"/>
          <ac:spMkLst>
            <pc:docMk/>
            <pc:sldMk cId="2487721040" sldId="516"/>
            <ac:spMk id="2" creationId="{8F0D0240-9749-9A4C-AFD0-B00F3A6D8FB6}"/>
          </ac:spMkLst>
        </pc:spChg>
        <pc:spChg chg="mod">
          <ac:chgData name="Sherif Khattab" userId="c83b1e15-36f3-4f46-aceb-05aac24c545e" providerId="ADAL" clId="{4F266D3B-92A2-40A8-A073-356F608DC91A}" dt="2021-02-16T14:57:08.364" v="397"/>
          <ac:spMkLst>
            <pc:docMk/>
            <pc:sldMk cId="2487721040" sldId="516"/>
            <ac:spMk id="3" creationId="{CBB5D1A1-A1C5-4D4A-9051-CB104F0E3B4F}"/>
          </ac:spMkLst>
        </pc:spChg>
      </pc:sldChg>
      <pc:sldChg chg="add del">
        <pc:chgData name="Sherif Khattab" userId="c83b1e15-36f3-4f46-aceb-05aac24c545e" providerId="ADAL" clId="{4F266D3B-92A2-40A8-A073-356F608DC91A}" dt="2021-02-16T14:57:11.643" v="398" actId="47"/>
        <pc:sldMkLst>
          <pc:docMk/>
          <pc:sldMk cId="3114182525" sldId="517"/>
        </pc:sldMkLst>
      </pc:sldChg>
      <pc:sldChg chg="add">
        <pc:chgData name="Sherif Khattab" userId="c83b1e15-36f3-4f46-aceb-05aac24c545e" providerId="ADAL" clId="{4F266D3B-92A2-40A8-A073-356F608DC91A}" dt="2021-02-16T14:38:45.616" v="6"/>
        <pc:sldMkLst>
          <pc:docMk/>
          <pc:sldMk cId="1616471687" sldId="518"/>
        </pc:sldMkLst>
      </pc:sldChg>
      <pc:sldChg chg="addSp delSp modSp new mod modAnim">
        <pc:chgData name="Sherif Khattab" userId="c83b1e15-36f3-4f46-aceb-05aac24c545e" providerId="ADAL" clId="{4F266D3B-92A2-40A8-A073-356F608DC91A}" dt="2021-02-16T15:28:48.026" v="449"/>
        <pc:sldMkLst>
          <pc:docMk/>
          <pc:sldMk cId="3504930043" sldId="519"/>
        </pc:sldMkLst>
        <pc:spChg chg="mod">
          <ac:chgData name="Sherif Khattab" userId="c83b1e15-36f3-4f46-aceb-05aac24c545e" providerId="ADAL" clId="{4F266D3B-92A2-40A8-A073-356F608DC91A}" dt="2021-02-16T15:27:02.433" v="415" actId="20577"/>
          <ac:spMkLst>
            <pc:docMk/>
            <pc:sldMk cId="3504930043" sldId="519"/>
            <ac:spMk id="2" creationId="{A0D540A4-5655-4AC5-A7D9-14716DD6CE03}"/>
          </ac:spMkLst>
        </pc:spChg>
        <pc:spChg chg="add del mod">
          <ac:chgData name="Sherif Khattab" userId="c83b1e15-36f3-4f46-aceb-05aac24c545e" providerId="ADAL" clId="{4F266D3B-92A2-40A8-A073-356F608DC91A}" dt="2021-02-16T15:28:30.614" v="447" actId="27636"/>
          <ac:spMkLst>
            <pc:docMk/>
            <pc:sldMk cId="3504930043" sldId="519"/>
            <ac:spMk id="3" creationId="{081F86C7-7D18-4E19-B794-DA1A4D2806F5}"/>
          </ac:spMkLst>
        </pc:spChg>
        <pc:spChg chg="add del mod">
          <ac:chgData name="Sherif Khattab" userId="c83b1e15-36f3-4f46-aceb-05aac24c545e" providerId="ADAL" clId="{4F266D3B-92A2-40A8-A073-356F608DC91A}" dt="2021-02-16T15:27:07.553" v="419"/>
          <ac:spMkLst>
            <pc:docMk/>
            <pc:sldMk cId="3504930043" sldId="519"/>
            <ac:spMk id="6" creationId="{5AAC249C-A516-4821-A58B-D2F4C5A24FC3}"/>
          </ac:spMkLst>
        </pc:spChg>
      </pc:sldChg>
      <pc:sldChg chg="add del">
        <pc:chgData name="Sherif Khattab" userId="c83b1e15-36f3-4f46-aceb-05aac24c545e" providerId="ADAL" clId="{4F266D3B-92A2-40A8-A073-356F608DC91A}" dt="2021-02-16T14:38:53.992" v="7" actId="47"/>
        <pc:sldMkLst>
          <pc:docMk/>
          <pc:sldMk cId="1895271479" sldId="520"/>
        </pc:sldMkLst>
      </pc:sldChg>
      <pc:sldChg chg="modSp new mod modAnim">
        <pc:chgData name="Sherif Khattab" userId="c83b1e15-36f3-4f46-aceb-05aac24c545e" providerId="ADAL" clId="{4F266D3B-92A2-40A8-A073-356F608DC91A}" dt="2021-02-16T15:29:50.503" v="470"/>
        <pc:sldMkLst>
          <pc:docMk/>
          <pc:sldMk cId="2126070970" sldId="520"/>
        </pc:sldMkLst>
        <pc:spChg chg="mod">
          <ac:chgData name="Sherif Khattab" userId="c83b1e15-36f3-4f46-aceb-05aac24c545e" providerId="ADAL" clId="{4F266D3B-92A2-40A8-A073-356F608DC91A}" dt="2021-02-16T15:29:16.027" v="461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Sherif Khattab" userId="c83b1e15-36f3-4f46-aceb-05aac24c545e" providerId="ADAL" clId="{4F266D3B-92A2-40A8-A073-356F608DC91A}" dt="2021-02-16T15:29:02.714" v="456" actId="20577"/>
          <ac:spMkLst>
            <pc:docMk/>
            <pc:sldMk cId="2126070970" sldId="520"/>
            <ac:spMk id="3" creationId="{D7399D59-7ED8-4451-AEDE-1AC4DE33563A}"/>
          </ac:spMkLst>
        </pc:spChg>
      </pc:sldChg>
      <pc:sldChg chg="add del">
        <pc:chgData name="Sherif Khattab" userId="c83b1e15-36f3-4f46-aceb-05aac24c545e" providerId="ADAL" clId="{4F266D3B-92A2-40A8-A073-356F608DC91A}" dt="2021-02-16T14:38:54.959" v="8" actId="47"/>
        <pc:sldMkLst>
          <pc:docMk/>
          <pc:sldMk cId="2885366123" sldId="521"/>
        </pc:sldMkLst>
      </pc:sldChg>
      <pc:sldChg chg="add del">
        <pc:chgData name="Sherif Khattab" userId="c83b1e15-36f3-4f46-aceb-05aac24c545e" providerId="ADAL" clId="{4F266D3B-92A2-40A8-A073-356F608DC91A}" dt="2021-02-16T14:39:22.937" v="10" actId="47"/>
        <pc:sldMkLst>
          <pc:docMk/>
          <pc:sldMk cId="158309068" sldId="522"/>
        </pc:sldMkLst>
      </pc:sldChg>
    </pc:docChg>
  </pc:docChgLst>
  <pc:docChgLst>
    <pc:chgData name="Khattab, Sherif" userId="c83b1e15-36f3-4f46-aceb-05aac24c545e" providerId="ADAL" clId="{E6EB0EA7-2544-4CF1-A7D6-AFF5E9AECA5D}"/>
    <pc:docChg chg="addSld delSld modSld modMainMaster">
      <pc:chgData name="Khattab, Sherif" userId="c83b1e15-36f3-4f46-aceb-05aac24c545e" providerId="ADAL" clId="{E6EB0EA7-2544-4CF1-A7D6-AFF5E9AECA5D}" dt="2020-05-14T17:16:25.708" v="6"/>
      <pc:docMkLst>
        <pc:docMk/>
      </pc:docMkLst>
      <pc:sldChg chg="del">
        <pc:chgData name="Khattab, Sherif" userId="c83b1e15-36f3-4f46-aceb-05aac24c545e" providerId="ADAL" clId="{E6EB0EA7-2544-4CF1-A7D6-AFF5E9AECA5D}" dt="2020-05-14T17:10:07.728" v="1" actId="47"/>
        <pc:sldMkLst>
          <pc:docMk/>
          <pc:sldMk cId="0" sldId="256"/>
        </pc:sldMkLst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10637777" sldId="32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4" creationId="{98D70E46-AD06-A84D-A403-48FFDDB68BC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5" creationId="{68F74981-ADDA-9144-ACB5-CE4649DD2D8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4" creationId="{308C4648-C13A-A547-ABA8-14DA70E077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5" creationId="{691666FD-EDA0-044F-A826-5F64B00DC362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92918179" sldId="32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4" creationId="{39DA5595-35A6-EF4C-A674-D955A9DDF8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5" creationId="{D21BF80B-2C7E-944E-B2A9-604706C7B59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92162" creationId="{4BC23600-A1B0-CF42-B178-92570A01C5A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55119911" sldId="33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5" creationId="{9BF724B2-8DB6-E34D-92D7-DCA24F5F0C0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6" creationId="{17F9517E-E98B-6746-8827-A9871727AF2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499" creationId="{ACBD2F3A-500A-1745-93B6-2D7243F6ECA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500" creationId="{C1A6B44F-6A6E-624E-A1A8-C1E38440BAF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223572414" sldId="33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4" creationId="{D69010A4-1F91-904E-B3C8-1167C46C6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5" creationId="{9CD943DD-44DA-D14E-86E5-53D56F3B469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2" creationId="{7F365B32-B892-9644-B8A9-4981039D7D5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3" creationId="{0F9697C6-2257-044C-8E34-AC62DE514C4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70668490" sldId="34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4" creationId="{29BFE3FF-96E0-4A48-9771-0902F36838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5" creationId="{85AFFB91-7C27-6641-9A78-BE1CCACB6D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6" creationId="{96849A06-BBDF-C040-849E-A024B4FC2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7" creationId="{CC82A9AD-5F15-AB49-8F90-FE2C306DA41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05868326" sldId="34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4" creationId="{A5FE58C8-1460-C848-AB84-4F361A9896A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5" creationId="{F81FC055-C345-0D4E-990E-67395EA45FB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0" creationId="{6A881214-C7A5-214A-8E7E-4D686B71DB5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1" creationId="{EB65A8A9-691B-3D4F-B0AA-00914900DB3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806563943" sldId="34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7" creationId="{6E9B925F-4BC9-934E-AB01-067F794B522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8" creationId="{0A731FB3-7935-8345-B6C7-AEE0B02240B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7" creationId="{BDC36B20-DEF6-BF4D-B0E7-8F5461CE049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8" creationId="{58C40865-3753-A447-9770-211D098125F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7711490" sldId="34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7" creationId="{72500EF2-C006-2647-8CFD-300FA28B30E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8" creationId="{5513A82D-D95D-3B46-B415-F25C0E574B1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1" creationId="{98D1A996-CF96-BF4C-9178-C10B8182C3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2" creationId="{8B17F8A5-FE1E-5540-991C-590D33FA245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71999567" sldId="34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2" creationId="{17A8AD5B-F689-B94F-A878-23B8A027316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6" creationId="{A88B15B3-238A-4746-829A-03A0FAA7FB1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7" creationId="{D97A772E-AF56-8A43-8E21-10E9198972D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117762" creationId="{39807B7F-29D5-4E40-91D5-70F81AE81EDD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34376579" sldId="36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3" creationId="{399F8E88-2D61-7E41-B9E7-D5D16445265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4" creationId="{1D9B0268-8DED-C745-8271-8B812DB1077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91148" creationId="{D182CBCC-E588-9C46-9A14-D3D8D1F9D94B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15621424" sldId="36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7" creationId="{667676E5-52CF-B949-92AA-54CEC4825ED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8" creationId="{EC52B04B-D8AF-8643-A73A-7D7FBE25B1F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6" creationId="{E502F9E0-21A9-6844-A11A-A0680165B6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7" creationId="{83249007-0AB0-EB49-9417-995673C1CEF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34104099" sldId="36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8" creationId="{87B93D98-EEC5-C245-A824-29408C4F6AA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" creationId="{97A00662-141E-7B4B-97ED-0FA4B911572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0" creationId="{FD1747F8-31B5-1F41-BD48-CAFBB42D953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1" creationId="{2F4C0CE7-B9FD-0E45-8A7B-DDDB3455B140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82429159" sldId="36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4" creationId="{27D16428-557C-2344-B354-75ACA52C8E3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5" creationId="{9B92B5DB-B929-F947-BA57-49A11A6B5B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95234" creationId="{22679527-1C13-D745-AD6F-BECD2105303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51973667" sldId="36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4" creationId="{27AC079A-FDEE-5245-9DF2-0EA014E67F5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5" creationId="{4BE14FC9-25DA-A545-BFFF-97AA43D961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6" creationId="{8383A26D-3C56-0042-8B6C-8FD1E0DFA25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7" creationId="{6AF066B1-89F4-4E4D-8ABF-40AC813F686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38501136" sldId="36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7" creationId="{532CA168-7A4E-084D-AF13-F17DA4C99AF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8" creationId="{0C0EE1E8-F246-0344-879F-ACDF28735F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99333" creationId="{6961FFD0-3136-6744-AF77-2A7A1A790F1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10992163" sldId="36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4" creationId="{73DBA84E-7D96-E442-8FC3-A0C3749B1C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5" creationId="{B9F1484A-3D19-CA4A-81F0-82E85A0AC7B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4" creationId="{E957CE05-A4BD-144F-A0C4-0AAE7BD7009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5" creationId="{0C36604A-A763-A345-B88E-8E6F2BF0C1F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013065491" sldId="37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6" creationId="{B0B49E68-86D2-5744-ABD1-0A95627B131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7" creationId="{FD8B4B24-CAA8-9C41-A932-1538077BB23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101378" creationId="{1C91B2E0-F076-D54D-8685-060CEC00A4E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592968416" sldId="37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6" creationId="{04A613E7-574B-C34F-80DA-88C723B69E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7" creationId="{7CC2F7F6-93EA-AE4F-84CC-7374B32F50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102404" creationId="{6FDA00AC-6865-D94C-836F-7D9600078A83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848335379" sldId="37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7" creationId="{1C1CA73E-1E55-D244-B89B-B723828736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8" creationId="{79E131D4-95F6-D248-9154-AE15F551EEE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29" creationId="{8D930911-1A6D-B54F-B76E-66809DD1728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30" creationId="{0CA11B9E-1475-6C4F-9C95-B08141F31AD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61117264" sldId="37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4" creationId="{D286E859-8EBE-914A-BE43-1BFE745BB03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5" creationId="{BB0DD3E4-3515-714D-878B-FD1CC73773E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0" creationId="{EB53BFD2-2569-C440-A78C-F70A1D185B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1" creationId="{36A9E868-CE41-B547-B6C1-87C325B8A1F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542066946" sldId="37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4" creationId="{EEDC933A-1F17-A24F-80B2-2B746C541E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5" creationId="{309D0953-6635-1B4D-A779-9F44EE0705E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4" creationId="{6E60B537-4E2B-3645-8740-E45FF319D1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5" creationId="{B2EA02B2-FF2F-E840-9115-9F46B908CC5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34112894" sldId="37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4" creationId="{31956E2C-E5A6-0647-BF42-137E615716E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5" creationId="{B7C7726A-A27A-B54E-8233-121EE02C6AD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2" creationId="{838EA777-B608-8E4A-8B51-786B3BEF4E8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3" creationId="{362D90CE-C693-414D-B6F5-8829A4C95071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5577892" sldId="37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0" creationId="{67328B6C-4287-814A-93BF-39FD1F8937B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1" creationId="{8B2F9FDC-8F0A-CC49-98A2-71FB6688BA8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6" creationId="{75B0BB18-45FE-C145-86F9-5F2D13AD61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7" creationId="{53E09A75-9602-D845-8429-42B9F821B4B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83513582" sldId="37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7" creationId="{0E336C6B-24E5-C547-995B-7595329F844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8" creationId="{E0264D84-51E2-CF40-866C-B9902608A9A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114693" creationId="{2AAD9DE3-45D5-A249-B337-D99D281826B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990797458" sldId="37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4" creationId="{BD0C602E-3244-7347-8C4C-7141324C4D7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5" creationId="{83641B87-BBB9-9941-85A4-F6E6D630A40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4" creationId="{662FDEC6-1A57-7A4E-BD61-B4C9C42FB10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5" creationId="{9CCF0D6A-3A12-D542-BC48-B9C95F39152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36486443" sldId="37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7" creationId="{58C40539-46F0-494A-8163-8D5BF28501B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8" creationId="{FE005030-9F97-AB44-8CA9-4B4CEC2B22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1" creationId="{61954CF2-0056-D24F-AC34-B313ACE689D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2" creationId="{7FDA39D6-D460-F84C-B825-972ADE5DCF4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41381985" sldId="38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3" creationId="{D8BAE81C-B76B-1043-9117-0845AC5B46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4" creationId="{E12A7118-22DB-E24A-AC7D-671F01F343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118786" creationId="{26D54543-5CF1-B947-A0EE-00F2D893EE9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35897330" sldId="38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6" creationId="{14AD1B91-AC10-B440-9C4C-C14AAC27D89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7" creationId="{B9EE9886-5992-E94D-9C19-0A09959F63C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2" creationId="{A73752DD-1D6A-F745-BB51-635DA198A40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3" creationId="{2D0E5FEC-FE0E-9048-B247-70B668077E3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360044446" sldId="38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6" creationId="{892037B0-DA9E-524E-9830-DB51F1E2FAD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7" creationId="{7AAA58F4-97D1-A64F-ABCD-20A52A9C827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120836" creationId="{88BA2802-16A1-694F-9A85-7A5E70F37E97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54384084" sldId="38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2" creationId="{C152C312-EE9A-B14C-81EE-6E9046ACD9F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6" creationId="{42655DCF-2496-8343-8285-CC501D3D933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7" creationId="{46F010D7-2CC3-2A4D-91D1-83C1FF96DE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121858" creationId="{996677B1-E9B9-7E43-80C2-5A0146DDFBD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0759689" sldId="38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2" creationId="{CF207B98-521B-224F-9214-404C50F1BDD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4" creationId="{CC9723C8-7544-8F48-9942-691DFD0E770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5" creationId="{E6792081-A4F1-204D-89A2-A383EBF798D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122883" creationId="{0E76E078-47E1-124A-A71A-BC95F0EC2D3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809799376" sldId="38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6" creationId="{5C0366B7-59B2-A44E-A41C-A7F29A0C0CA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7" creationId="{B7E9558F-D8D8-2248-A973-1E52834737C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123906" creationId="{C9706936-D7BB-8D41-95AD-F45EB6AAB603}"/>
          </ac:spMkLst>
        </pc:spChg>
      </pc:sldChg>
      <pc:sldChg chg="add">
        <pc:chgData name="Khattab, Sherif" userId="c83b1e15-36f3-4f46-aceb-05aac24c545e" providerId="ADAL" clId="{E6EB0EA7-2544-4CF1-A7D6-AFF5E9AECA5D}" dt="2020-05-14T17:10:05.791" v="0"/>
        <pc:sldMkLst>
          <pc:docMk/>
          <pc:sldMk cId="1330366002" sldId="454"/>
        </pc:sldMkLst>
      </pc:sldChg>
      <pc:sldMasterChg chg="modSldLayout">
        <pc:chgData name="Khattab, Sherif" userId="c83b1e15-36f3-4f46-aceb-05aac24c545e" providerId="ADAL" clId="{E6EB0EA7-2544-4CF1-A7D6-AFF5E9AECA5D}" dt="2020-05-14T17:11:02.329" v="5" actId="478"/>
        <pc:sldMasterMkLst>
          <pc:docMk/>
          <pc:sldMasterMk cId="0" sldId="2147483648"/>
        </pc:sldMasterMkLst>
        <pc:sldLayoutChg chg="addSp delSp modSp">
          <pc:chgData name="Khattab, Sherif" userId="c83b1e15-36f3-4f46-aceb-05aac24c545e" providerId="ADAL" clId="{E6EB0EA7-2544-4CF1-A7D6-AFF5E9AECA5D}" dt="2020-05-14T17:11:02.329" v="5" actId="478"/>
          <pc:sldLayoutMkLst>
            <pc:docMk/>
            <pc:sldMasterMk cId="0" sldId="2147483648"/>
            <pc:sldLayoutMk cId="75952674" sldId="2147483651"/>
          </pc:sldLayoutMkLst>
          <pc:spChg chg="mod">
            <ac:chgData name="Khattab, Sherif" userId="c83b1e15-36f3-4f46-aceb-05aac24c545e" providerId="ADAL" clId="{E6EB0EA7-2544-4CF1-A7D6-AFF5E9AECA5D}" dt="2020-05-14T17:10:58.314" v="4" actId="207"/>
            <ac:spMkLst>
              <pc:docMk/>
              <pc:sldMasterMk cId="0" sldId="2147483648"/>
              <pc:sldLayoutMk cId="75952674" sldId="2147483651"/>
              <ac:spMk id="2" creationId="{00000000-0000-0000-0000-000000000000}"/>
            </ac:spMkLst>
          </pc:spChg>
          <pc:picChg chg="add del mod">
            <ac:chgData name="Khattab, Sherif" userId="c83b1e15-36f3-4f46-aceb-05aac24c545e" providerId="ADAL" clId="{E6EB0EA7-2544-4CF1-A7D6-AFF5E9AECA5D}" dt="2020-05-14T17:11:02.329" v="5" actId="478"/>
            <ac:picMkLst>
              <pc:docMk/>
              <pc:sldMasterMk cId="0" sldId="2147483648"/>
              <pc:sldLayoutMk cId="75952674" sldId="2147483651"/>
              <ac:picMk id="10" creationId="{CE32924D-DB3B-4207-A608-C0B94DD56D2C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2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4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5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6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7" name="AutoShape 1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8" name="AutoShape 1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9" name="AutoShape 1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90" name="AutoShape 1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0500" name="Rectangle 19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4999038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092" name="Rectangle 20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500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93" name="Rectangle 21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4" name="Rectangle 22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5" name="Rectangle 23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6" name="Rectangle 24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6BBF61AC-9675-4DE0-97B3-F33B7A218B95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63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790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CAC3-00A2-CB44-A782-DEF98CA83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4970B3-32D4-FD49-AF49-1CC06EE3AA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73DA6-284F-4342-B9CF-629B5D80FC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834447-1A1E-F44C-A8E7-D088B3EB2C5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62BB8A-BF57-DC4D-98BB-D8FA64D7697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2877604712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CC2DDD-CA28-A544-93A6-56974014E4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36D2C4-F0F7-5C45-943C-4FCBC0D1E7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EA11AA7-CD97-4F4A-A482-E6996A796A8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86E58-DA13-AA49-944A-720903DC0E9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339026719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7ED4F-1F9C-EC40-85D4-919A230AE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794" y="503978"/>
            <a:ext cx="3251702" cy="1763924"/>
          </a:xfrm>
        </p:spPr>
        <p:txBody>
          <a:bodyPr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318AA-4178-CE44-A539-18DDE85C2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016" y="1088454"/>
            <a:ext cx="5103316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EA3DF-9E75-6A4A-A53C-B3C257C4C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794" y="2267902"/>
            <a:ext cx="3251702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FF73C-E63F-6447-9638-ECAD7F3636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F85AC-5756-DE47-A8BC-D327AF2FA3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EBF50EF-BEEF-0647-95DC-C9B17740455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E8A488-A82A-B94A-9BA9-29A08590CB0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1515837137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5BE12-FD4C-D842-9017-78E3DBFFF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794" y="503978"/>
            <a:ext cx="3251702" cy="1763924"/>
          </a:xfrm>
        </p:spPr>
        <p:txBody>
          <a:bodyPr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B47F74-8D4F-0A4C-B3D9-141273A7B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016" y="1088454"/>
            <a:ext cx="5103316" cy="5372269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33035C-8AF4-414C-BD7E-9384226C9A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794" y="2267902"/>
            <a:ext cx="3251702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5CC1D-BA29-1D4F-B8A5-77C55D09FF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DE243-B850-404D-9056-CF8170825A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55A263D-A5B8-AB48-A2FD-034DC9B970B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9E25F4-429F-D044-B4C6-8AE7F0D666B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1979723799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07005-DE7F-034C-B8B8-0052CF986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1B772B-1FE2-E64F-B5F7-0BA2D1A0EF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F13719-DBB5-344D-81C8-21524A482F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72B7A-271F-7945-ADCD-A09A3BA155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8DB3946-8D12-7C44-A112-0BADE80A80E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05474C2-FF0A-8C42-B867-6BEC4E62E2C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506610303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809CC8-2C07-BA48-A247-BFDDAE7E50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665475" y="587975"/>
            <a:ext cx="2247139" cy="64677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6540D1-E299-A74A-8E05-994109CBD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24057" y="587975"/>
            <a:ext cx="6573408" cy="64677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E6B61E-1CAD-4240-8FFC-C7082D458B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56F6C-A022-C442-B032-99688C8EA9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AB57130-354F-8747-A850-E5160C0060C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C7E0799-2BD1-CB48-A70A-E7D48478FB4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3226884370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059B5-5824-EB48-85F3-943BCDAD2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69C22-A956-C540-99A3-AC6FFE98A34E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50265" y="847728"/>
            <a:ext cx="9622097" cy="31178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6B04D-7D5D-CA44-AF3B-F29023300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0265" y="4226931"/>
            <a:ext cx="9622097" cy="276101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89717-6E68-6745-8BBA-BBC56FE016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58127" y="7194815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1AD9C-ED6C-514D-86E2-648F93BED3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52336" y="7218807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4EE021DD-610C-EF4D-B556-C6D7BF58D73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117E5D-F592-714D-BF4D-DA616FD4227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250266" y="7209182"/>
            <a:ext cx="1597786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29559208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0083D-2D8A-E644-9233-5AD7B3810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95F06-1E1E-0742-98A9-2B35F65E78A6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21412" y="839964"/>
            <a:ext cx="5361241" cy="6080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CCD4C52A-F090-5D4C-BC03-705CF94AB9A0}"/>
              </a:ext>
            </a:extLst>
          </p:cNvPr>
          <p:cNvSpPr>
            <a:spLocks noGrp="1"/>
          </p:cNvSpPr>
          <p:nvPr>
            <p:ph type="chart" sz="half" idx="2"/>
          </p:nvPr>
        </p:nvSpPr>
        <p:spPr>
          <a:xfrm>
            <a:off x="5852160" y="866978"/>
            <a:ext cx="4010578" cy="605358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D3F17-7C8E-FE44-B834-C9B44D4031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58127" y="7223690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7D03E-4299-CD4C-B7C9-8AAA7D5263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42712" y="7223690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0B013AC8-0080-C84E-939A-5ED5D5C6378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6BF76A-7C3F-A049-B22E-E6343E17442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221413" y="7223690"/>
            <a:ext cx="1578512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222227881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479D4-1699-AF46-A670-3749485A1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C43BB-F123-E943-8338-8C8FFDF29A1D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63661" y="838102"/>
            <a:ext cx="4706722" cy="60920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9AC41A-1CF1-6445-90A4-37F7C2B347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05137" y="838102"/>
            <a:ext cx="4857601" cy="60920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79EFE-D2AC-2140-B1D8-84137DAECC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58127" y="7223690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3BA98-BADD-244E-A5A2-3CF878EA3B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42712" y="7223690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E735D223-18D3-1544-9F9A-B15121BE3A9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1C41B0-984C-1145-9B14-169564DBEBC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63661" y="7223690"/>
            <a:ext cx="1665139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2422048818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0DE0A-9006-B44F-8444-0983E3A40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ECDD2-27D8-D94A-8161-E619C4DBCD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10" y="839964"/>
            <a:ext cx="9727952" cy="26458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43CE6-6BFB-E94B-89A2-1F9F62B94B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410" y="3653843"/>
            <a:ext cx="9727952" cy="32763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FCABC-2633-C341-8D02-0AC2EABFC4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394165" y="7199557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84289-FE2C-F243-96F9-723D413BAC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52336" y="7199557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00845F13-F333-9840-82F7-CDCC56310BA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3A2EBE-6E41-284F-967A-788AA49C14E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44410" y="7199557"/>
            <a:ext cx="1848115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239998322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59526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26B3B-2A25-4C42-9521-5EA324E66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AD348-99A8-E04D-9A97-85211D57B2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2537" y="839964"/>
            <a:ext cx="4841476" cy="593622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685FD-FC09-BA46-A279-3BAF9F9CB0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1832" y="847728"/>
            <a:ext cx="4682939" cy="5928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6C04D-8574-324A-B05E-244FC83608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613275" y="7223690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573EA-F1A9-1D40-80F3-8FD54714B1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74745" y="7223690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6A200811-D62E-E146-B54E-71D4FDD7FAF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30550B-B03E-EF45-991A-D09847E9C0D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92537" y="7199557"/>
            <a:ext cx="1848115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2224734414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722480002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11452592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581991911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552210723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225051155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056549126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746001840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06418509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92068693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56975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055960293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481502827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266070151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0509369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580061799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74177280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980495542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6025" y="1945916"/>
            <a:ext cx="9254574" cy="4815793"/>
          </a:xfrm>
        </p:spPr>
        <p:txBody>
          <a:bodyPr/>
          <a:lstStyle>
            <a:lvl2pPr marL="818954" indent="-314982">
              <a:buFont typeface="Arial" panose="020B0604020202020204" pitchFamily="34" charset="0"/>
              <a:buChar char="−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005496717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8C73A-7AE9-DC40-BE42-BA33CAC9B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4083" y="587975"/>
            <a:ext cx="8568531" cy="6719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14003259-645A-084A-9F68-BE13F710B8E8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924057" y="1595932"/>
            <a:ext cx="8948305" cy="545976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FBAA65-23E1-2A45-8FAA-BB06FE10B8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856177" y="7223690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4FF087-41B1-554F-9BBA-F5DC2D6940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88557" y="7223690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CB6C7380-164C-3D4C-A99F-147A0D80071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4F5D4A8-8B44-594A-8B01-2DBDFA26FB4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24057" y="7223690"/>
            <a:ext cx="1848115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1891525577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1258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172552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660399"/>
          </a:xfrm>
          <a:solidFill>
            <a:srgbClr val="024E9D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5504"/>
            <a:ext cx="10096296" cy="6506358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Spring 2019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3162007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4EA21D-08FA-4B20-A909-77DC443E8FB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4295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63" y="-22225"/>
            <a:ext cx="10080625" cy="1238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143000"/>
            <a:ext cx="4443412" cy="592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9050" y="1143000"/>
            <a:ext cx="4445000" cy="592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C2BEF8-A553-48C6-93E0-9C8A3F11F74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43146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E0E16C-10EA-4868-85C0-9851296F36DD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95737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12333709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43" y="167993"/>
            <a:ext cx="9072563" cy="1539934"/>
          </a:xfrm>
        </p:spPr>
        <p:txBody>
          <a:bodyPr/>
          <a:lstStyle>
            <a:lvl1pPr>
              <a:defRPr sz="48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700043" y="1889919"/>
            <a:ext cx="9072563" cy="4989036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56047" y="7157193"/>
            <a:ext cx="8876550" cy="40248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0510492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7338391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0830019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28141159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409802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40" name="Rectangle 8">
            <a:extLst>
              <a:ext uri="{FF2B5EF4-FFF2-40B4-BE49-F238E27FC236}">
                <a16:creationId xmlns:a16="http://schemas.microsoft.com/office/drawing/2014/main" id="{15EF34C1-3043-E340-88FC-E4453F453AE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92068" y="2015913"/>
            <a:ext cx="8568531" cy="12599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95241" name="Rectangle 9">
            <a:extLst>
              <a:ext uri="{FF2B5EF4-FFF2-40B4-BE49-F238E27FC236}">
                <a16:creationId xmlns:a16="http://schemas.microsoft.com/office/drawing/2014/main" id="{8862CA38-0B6B-3A4E-BE3F-B7B2DC74E38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176073" y="4283816"/>
            <a:ext cx="7896490" cy="243589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95242" name="Rectangle 10">
            <a:extLst>
              <a:ext uri="{FF2B5EF4-FFF2-40B4-BE49-F238E27FC236}">
                <a16:creationId xmlns:a16="http://schemas.microsoft.com/office/drawing/2014/main" id="{F5A18B71-ECB8-B246-B612-DE3029594AA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1176073" y="7055697"/>
            <a:ext cx="7896490" cy="325486"/>
          </a:xfrm>
        </p:spPr>
        <p:txBody>
          <a:bodyPr/>
          <a:lstStyle>
            <a:lvl1pPr>
              <a:defRPr sz="1543">
                <a:solidFill>
                  <a:schemeClr val="bg2"/>
                </a:solidFill>
              </a:defRPr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790745017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92769060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7000109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78707547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27374219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99707611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83802093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2007" y="6117737"/>
            <a:ext cx="9842610" cy="895961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56589661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48038859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72375074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588620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CC346-2443-3A4F-803B-9F851FCA1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2149"/>
            <a:ext cx="10080625" cy="779646"/>
          </a:xfrm>
          <a:solidFill>
            <a:srgbClr val="004E9D"/>
          </a:solidFill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35562-F1EE-5745-974A-BE7240C94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4F57A9-E1CF-024F-86B6-96D490D8AA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1B2B4-14BA-F844-9B31-EF816CAECC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4C6FECB-344A-3F43-9238-350A77DE6AA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21248F7-C090-F345-8FA7-A3D5FE4115C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3826463721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79803401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46925991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6025" y="1945916"/>
            <a:ext cx="9254574" cy="4815793"/>
          </a:xfrm>
        </p:spPr>
        <p:txBody>
          <a:bodyPr/>
          <a:lstStyle>
            <a:lvl2pPr marL="818954" indent="-314982">
              <a:buFont typeface="Arial" panose="020B0604020202020204" pitchFamily="34" charset="0"/>
              <a:buChar char="−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3161253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428926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94E41-864D-F946-9532-6667A8CC0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6DCC47-9716-6D4C-80F9-16A3CF5EEF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578BC-2845-0A46-81F2-1FDE4F3155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552376-47C3-2642-A9FC-DC288D9A7A1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F59E0-85EF-3241-9DDE-4809238E095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35115037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643CB-70FA-7047-AB80-4C5167F0D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93" y="1884670"/>
            <a:ext cx="8694539" cy="3144614"/>
          </a:xfrm>
        </p:spPr>
        <p:txBody>
          <a:bodyPr/>
          <a:lstStyle>
            <a:lvl1pPr>
              <a:defRPr sz="661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E526A-5DDF-FF4C-AE73-9FAFECF93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793" y="5059034"/>
            <a:ext cx="8694539" cy="1653678"/>
          </a:xfrm>
        </p:spPr>
        <p:txBody>
          <a:bodyPr/>
          <a:lstStyle>
            <a:lvl1pPr marL="0" indent="0">
              <a:buNone/>
              <a:defRPr sz="2646"/>
            </a:lvl1pPr>
            <a:lvl2pPr marL="503972" indent="0">
              <a:buNone/>
              <a:defRPr sz="2205"/>
            </a:lvl2pPr>
            <a:lvl3pPr marL="1007943" indent="0">
              <a:buNone/>
              <a:defRPr sz="198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F88C6A-581E-FB42-B5B2-373B27E3EB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29A6DD-2098-6247-97EE-E768650E0B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774C441-F061-9849-AF6F-05990397984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B0396DA-F5C4-3A42-AD9A-86C24FB05D5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67716337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7E623-2613-6A40-9F09-3D59BAA10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19300-ACCF-5F48-AF28-A0D174EF1F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4057" y="1595932"/>
            <a:ext cx="4389272" cy="54597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428E80-F1A6-5744-9CEC-E7F92DD75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1340" y="1595932"/>
            <a:ext cx="4391023" cy="54597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5B74C-E0C5-DF4B-A45F-1728A8F32E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EEAD0-624F-EF48-A253-9C3C5724F2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C31D99C-3CB9-374A-80FB-91D9D69706D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0052CC-AD07-DD49-9090-902D9491B4A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3687141419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83301-FD87-B34D-BA91-B4D6E6DD1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794" y="402483"/>
            <a:ext cx="8694539" cy="14611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54749-6995-6246-8805-1B8749EC9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794" y="1853171"/>
            <a:ext cx="4265014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8F8B9-4EDE-1B47-988F-76F8A9097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794" y="2761381"/>
            <a:ext cx="4265014" cy="40615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B3EFE3-2CD0-8C4F-9E06-7AB614C89F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317" y="1853171"/>
            <a:ext cx="4286016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BE6A17-AC91-584F-BC87-BB673083D5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317" y="2761381"/>
            <a:ext cx="4286016" cy="40615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B0926F1-8DC8-DD43-81B3-613AB9CB96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3EE06C4-57C2-7A43-B698-04692B512A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B7F143A-C9A6-0346-8A91-3D8B4CBB960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1EDD7B9-0D06-5F42-9674-412479497DB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94209544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0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34" Type="http://schemas.openxmlformats.org/officeDocument/2006/relationships/slideLayout" Target="../slideLayouts/slideLayout38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3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32" Type="http://schemas.openxmlformats.org/officeDocument/2006/relationships/slideLayout" Target="../slideLayouts/slideLayout36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35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4.xml"/><Relationship Id="rId35" Type="http://schemas.openxmlformats.org/officeDocument/2006/relationships/theme" Target="../theme/theme3.xml"/><Relationship Id="rId8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59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203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7" name="Rectangle 9">
            <a:extLst>
              <a:ext uri="{FF2B5EF4-FFF2-40B4-BE49-F238E27FC236}">
                <a16:creationId xmlns:a16="http://schemas.microsoft.com/office/drawing/2014/main" id="{94EE2C83-8C85-AA46-A5EF-D4DE821A0F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9625"/>
            <a:ext cx="10080625" cy="779646"/>
          </a:xfrm>
          <a:prstGeom prst="rect">
            <a:avLst/>
          </a:prstGeom>
          <a:solidFill>
            <a:srgbClr val="00246C"/>
          </a:solidFill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94218" name="Rectangle 10">
            <a:extLst>
              <a:ext uri="{FF2B5EF4-FFF2-40B4-BE49-F238E27FC236}">
                <a16:creationId xmlns:a16="http://schemas.microsoft.com/office/drawing/2014/main" id="{39C791F7-FABB-1D40-9A01-6B2D71633A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02131" y="914400"/>
            <a:ext cx="9670232" cy="6141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94219" name="Rectangle 11">
            <a:extLst>
              <a:ext uri="{FF2B5EF4-FFF2-40B4-BE49-F238E27FC236}">
                <a16:creationId xmlns:a16="http://schemas.microsoft.com/office/drawing/2014/main" id="{E784B232-9976-D34E-9615-4C4EC87F1C0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8127" y="7223690"/>
            <a:ext cx="5964370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j-lt"/>
              </a:defRPr>
            </a:lvl1pPr>
          </a:lstStyle>
          <a:p>
            <a:r>
              <a:rPr lang="en-US" altLang="en-US"/>
              <a:t>CS 1550 – Operating Systems – Sherif Khattab</a:t>
            </a:r>
            <a:endParaRPr lang="en-US" altLang="en-US" dirty="0"/>
          </a:p>
        </p:txBody>
      </p:sp>
      <p:sp>
        <p:nvSpPr>
          <p:cNvPr id="94220" name="Rectangle 12">
            <a:extLst>
              <a:ext uri="{FF2B5EF4-FFF2-40B4-BE49-F238E27FC236}">
                <a16:creationId xmlns:a16="http://schemas.microsoft.com/office/drawing/2014/main" id="{24F069D5-1C34-214A-AA91-0C75014366E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452337" y="7223690"/>
            <a:ext cx="420026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j-lt"/>
              </a:defRPr>
            </a:lvl1pPr>
          </a:lstStyle>
          <a:p>
            <a:pPr algn="l"/>
            <a:endParaRPr lang="en-US" altLang="en-US" dirty="0"/>
          </a:p>
        </p:txBody>
      </p:sp>
      <p:sp>
        <p:nvSpPr>
          <p:cNvPr id="94221" name="Rectangle 13">
            <a:extLst>
              <a:ext uri="{FF2B5EF4-FFF2-40B4-BE49-F238E27FC236}">
                <a16:creationId xmlns:a16="http://schemas.microsoft.com/office/drawing/2014/main" id="{249D518D-8247-754B-B382-4A25BD46843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02132" y="7209182"/>
            <a:ext cx="1617044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j-lt"/>
              </a:defRPr>
            </a:lvl1pPr>
          </a:lstStyle>
          <a:p>
            <a:r>
              <a:rPr lang="en-US" altLang="en-US"/>
              <a:t>Spring 2019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72819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88" r:id="rId33"/>
    <p:sldLayoutId id="2147483689" r:id="rId34"/>
  </p:sldLayoutIdLst>
  <p:transition/>
  <p:hf hd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5pPr>
      <a:lvl6pPr marL="503972"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6pPr>
      <a:lvl7pPr marL="1007943"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7pPr>
      <a:lvl8pPr marL="1511915"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8pPr>
      <a:lvl9pPr marL="2015886"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77979" indent="-377979" algn="l" rtl="0" fontAlgn="base">
        <a:spcBef>
          <a:spcPct val="1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 kern="1200">
          <a:solidFill>
            <a:schemeClr val="tx1"/>
          </a:solidFill>
          <a:latin typeface="+mj-lt"/>
          <a:ea typeface="+mn-ea"/>
          <a:cs typeface="+mn-cs"/>
        </a:defRPr>
      </a:lvl1pPr>
      <a:lvl2pPr marL="818954" indent="-314982" algn="l" rtl="0" fontAlgn="base">
        <a:spcBef>
          <a:spcPct val="1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800" kern="1200">
          <a:solidFill>
            <a:schemeClr val="tx1"/>
          </a:solidFill>
          <a:latin typeface="+mj-lt"/>
          <a:ea typeface="+mn-ea"/>
          <a:cs typeface="+mn-cs"/>
        </a:defRPr>
      </a:lvl2pPr>
      <a:lvl3pPr marL="1259929" indent="-251986" algn="l" rtl="0" fontAlgn="base">
        <a:spcBef>
          <a:spcPct val="5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n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1763900" indent="-251986" algn="l" rtl="0" fontAlgn="base">
        <a:spcBef>
          <a:spcPct val="5000"/>
        </a:spcBef>
        <a:spcAft>
          <a:spcPct val="0"/>
        </a:spcAft>
        <a:buClr>
          <a:schemeClr val="tx2"/>
        </a:buClr>
        <a:buSzPct val="55000"/>
        <a:buFont typeface="Wingdings" pitchFamily="2" charset="2"/>
        <a:buChar char="n"/>
        <a:defRPr sz="2400" kern="1200">
          <a:solidFill>
            <a:schemeClr val="tx1"/>
          </a:solidFill>
          <a:latin typeface="+mj-lt"/>
          <a:ea typeface="+mn-ea"/>
          <a:cs typeface="+mn-cs"/>
        </a:defRPr>
      </a:lvl4pPr>
      <a:lvl5pPr marL="2267872" indent="-251986" algn="l" rtl="0" fontAlgn="base">
        <a:spcBef>
          <a:spcPct val="5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n"/>
        <a:defRPr sz="2400" kern="1200">
          <a:solidFill>
            <a:schemeClr val="tx1"/>
          </a:solidFill>
          <a:latin typeface="+mj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the outline text format</a:t>
            </a:r>
          </a:p>
          <a:p>
            <a:pPr lvl="1"/>
            <a:r>
              <a:rPr lang="en-GB" altLang="en-US" dirty="0"/>
              <a:t>Second Outline Level</a:t>
            </a:r>
          </a:p>
          <a:p>
            <a:pPr lvl="2"/>
            <a:r>
              <a:rPr lang="en-GB" altLang="en-US" dirty="0"/>
              <a:t>Third Outline Level</a:t>
            </a:r>
          </a:p>
          <a:p>
            <a:pPr lvl="3"/>
            <a:r>
              <a:rPr lang="en-GB" altLang="en-US" dirty="0"/>
              <a:t>Fourth Outline Level</a:t>
            </a:r>
          </a:p>
          <a:p>
            <a:pPr lvl="4"/>
            <a:r>
              <a:rPr lang="en-GB" altLang="en-US" dirty="0"/>
              <a:t>Fifth Outline Level</a:t>
            </a:r>
          </a:p>
          <a:p>
            <a:pPr lvl="4"/>
            <a:r>
              <a:rPr lang="en-GB" altLang="en-US" dirty="0"/>
              <a:t>Sixth Outline Level</a:t>
            </a:r>
          </a:p>
          <a:p>
            <a:pPr lvl="4"/>
            <a:r>
              <a:rPr lang="en-GB" altLang="en-US" dirty="0"/>
              <a:t>Seventh Outline Level</a:t>
            </a:r>
          </a:p>
          <a:p>
            <a:pPr lvl="4"/>
            <a:r>
              <a:rPr lang="en-GB" altLang="en-US" dirty="0"/>
              <a:t>Eighth Outline Level</a:t>
            </a:r>
          </a:p>
          <a:p>
            <a:pPr lvl="4"/>
            <a:r>
              <a:rPr lang="en-GB" altLang="en-US" dirty="0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 dirty="0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3588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  <p:sldLayoutId id="2147483716" r:id="rId26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6511"/>
            <a:ext cx="10080625" cy="1520177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CB818"/>
                </a:solidFill>
                <a:latin typeface="Helvetica" pitchFamily="2" charset="0"/>
              </a:rPr>
              <a:t>Introduction to Operating Systems</a:t>
            </a:r>
            <a:br>
              <a:rPr lang="en-US" sz="3600" dirty="0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0" dirty="0">
                <a:solidFill>
                  <a:srgbClr val="FCB818"/>
                </a:solidFill>
                <a:latin typeface="Helvetica" pitchFamily="2" charset="0"/>
              </a:rPr>
              <a:t>CS 1550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350" y="4283074"/>
            <a:ext cx="9791700" cy="2689225"/>
          </a:xfrm>
        </p:spPr>
        <p:txBody>
          <a:bodyPr>
            <a:normAutofit/>
          </a:bodyPr>
          <a:lstStyle/>
          <a:p>
            <a:r>
              <a:rPr lang="en-US" dirty="0"/>
              <a:t>Spring 2022</a:t>
            </a:r>
          </a:p>
          <a:p>
            <a:pPr eaLnBrk="1">
              <a:lnSpc>
                <a:spcPct val="92000"/>
              </a:lnSpc>
            </a:pPr>
            <a:r>
              <a:rPr lang="en-GB" altLang="en-US" sz="4000" dirty="0"/>
              <a:t>Sherif 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8" y="7011055"/>
            <a:ext cx="10079037" cy="347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>
                <a:solidFill>
                  <a:schemeClr val="tx1"/>
                </a:solidFill>
              </a:rPr>
              <a:t>(Some slides are from </a:t>
            </a:r>
            <a:r>
              <a:rPr lang="en-US" altLang="en-US" b="1" err="1">
                <a:solidFill>
                  <a:schemeClr val="tx1"/>
                </a:solidFill>
                <a:latin typeface="Helvetica" pitchFamily="-84" charset="0"/>
              </a:rPr>
              <a:t>S</a:t>
            </a:r>
            <a:r>
              <a:rPr lang="en-US" b="1" err="1">
                <a:solidFill>
                  <a:schemeClr val="tx1"/>
                </a:solidFill>
                <a:latin typeface="Helvetica" pitchFamily="-84" charset="0"/>
              </a:rPr>
              <a:t>ilberschatz</a:t>
            </a:r>
            <a:r>
              <a:rPr lang="en-US" b="1">
                <a:solidFill>
                  <a:schemeClr val="tx1"/>
                </a:solidFill>
                <a:latin typeface="Helvetica" pitchFamily="-84" charset="0"/>
              </a:rPr>
              <a:t>, Galvin and Gagne ©2013)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590" y="43178"/>
            <a:ext cx="100806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DAB396-41D6-4B4E-AA4E-B2F81080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01474"/>
            <a:ext cx="56197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3660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EB6DA-041B-4D51-B9AC-CF96D9F0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Minimum memory allocation to a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7250D-4EA9-4642-9C36-8DE6619E0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/>
              <a:t>Example: ADD (Rd)+,(Rs1)+,(Rs2)+</a:t>
            </a:r>
          </a:p>
          <a:p>
            <a:pPr lvl="1"/>
            <a:r>
              <a:rPr lang="en-US" altLang="en-US" sz="2400" dirty="0"/>
              <a:t>Page fault in writing to (Rd): may have to undo an awful lot…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B3AC5-E858-47EA-B188-2BDDDCF80D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5B89B5-A870-469E-9F21-78B01A0A67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4C6FECB-344A-3F43-9238-350A77DE6AA1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1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84631F-549F-4F84-94F5-A64892BAE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834" y="2104564"/>
            <a:ext cx="7425216" cy="495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92291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0920C-C5D8-46F6-A460-D974F902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Muddiest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2749E-8F70-43BA-A1EF-7B40A320D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is disk write?</a:t>
            </a:r>
          </a:p>
          <a:p>
            <a:r>
              <a:rPr lang="en-US" dirty="0"/>
              <a:t>What does the * mean?</a:t>
            </a:r>
          </a:p>
          <a:p>
            <a:r>
              <a:rPr lang="en-US" dirty="0"/>
              <a:t>CLOCK</a:t>
            </a:r>
          </a:p>
          <a:p>
            <a:pPr lvl="1"/>
            <a:r>
              <a:rPr lang="en-US" dirty="0"/>
              <a:t>When does the orbit (or bit?) change in the clock simulation (FIFO/slide 14)</a:t>
            </a:r>
          </a:p>
          <a:p>
            <a:pPr lvl="1"/>
            <a:r>
              <a:rPr lang="en-US" dirty="0"/>
              <a:t>how does the clock iterate in the example from class?</a:t>
            </a:r>
          </a:p>
          <a:p>
            <a:r>
              <a:rPr lang="en-US" dirty="0"/>
              <a:t>LRU</a:t>
            </a:r>
          </a:p>
          <a:p>
            <a:pPr lvl="1"/>
            <a:r>
              <a:rPr lang="en-US" dirty="0"/>
              <a:t>Determining page faults in LRU modelling</a:t>
            </a:r>
          </a:p>
          <a:p>
            <a:pPr lvl="1"/>
            <a:r>
              <a:rPr lang="en-US" dirty="0"/>
              <a:t>How to calculate the distance</a:t>
            </a:r>
          </a:p>
          <a:p>
            <a:pPr lvl="1"/>
            <a:r>
              <a:rPr lang="en-US" dirty="0"/>
              <a:t>Is there a way to easily determine the disk writes using the LRU stack algorithm?</a:t>
            </a:r>
          </a:p>
          <a:p>
            <a:pPr lvl="1"/>
            <a:r>
              <a:rPr lang="en-US" dirty="0"/>
              <a:t>Would you please solve some example for LRU and OPT? Thank you so much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7325A3-3D97-47F3-A35F-22FB0709881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AA1232-1F8F-41AC-A834-D8E48F1646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6389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82D4C-AC24-42B5-A24D-E528052B7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Muddiest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8451C-85DD-4019-B4CF-3E3540CE3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the tracing changes between different types of scheduling</a:t>
            </a:r>
          </a:p>
          <a:p>
            <a:r>
              <a:rPr lang="en-US" dirty="0"/>
              <a:t>FIFO</a:t>
            </a:r>
          </a:p>
          <a:p>
            <a:pPr lvl="1"/>
            <a:r>
              <a:rPr lang="en-US" dirty="0"/>
              <a:t>why does FIFO have more page faults with more memory (small explanation?)?</a:t>
            </a:r>
          </a:p>
          <a:p>
            <a:r>
              <a:rPr lang="en-US" dirty="0"/>
              <a:t>How to implement stack algorithm in 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833962-2490-4860-A144-2AAB0DC3FA1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4DFC69-DEF2-452B-8C1D-F968F73100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9959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1512C-CC42-46C6-A016-BBA4E5C35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Muddiest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2BD98-13AA-41AC-871F-0465DCF92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keep track of larger tables that can store more pages.</a:t>
            </a:r>
          </a:p>
          <a:p>
            <a:pPr lvl="1"/>
            <a:r>
              <a:rPr lang="en-US" dirty="0"/>
              <a:t>Problem of the Day!</a:t>
            </a:r>
          </a:p>
          <a:p>
            <a:endParaRPr lang="en-US" b="0" i="0" dirty="0">
              <a:solidFill>
                <a:srgbClr val="38556A"/>
              </a:solidFill>
              <a:effectLst/>
              <a:latin typeface="Source Sans Pro" panose="020B0503030403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7833E-A8FE-4212-90AC-250B6F4D412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2490FC-0BA4-4683-9797-A55BC65CD1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9847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3CD8C887-6C51-B34C-B152-3C87213550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Separating policy and mechanism</a:t>
            </a: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C54373E3-B739-CF4D-87D4-866B7EB0F3F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646" dirty="0"/>
              <a:t>Mechanism for page replacement has to be in kernel</a:t>
            </a:r>
          </a:p>
          <a:p>
            <a:pPr lvl="1"/>
            <a:r>
              <a:rPr lang="en-US" altLang="en-US" sz="2205" dirty="0"/>
              <a:t>Modifying page tables</a:t>
            </a:r>
          </a:p>
          <a:p>
            <a:pPr lvl="1"/>
            <a:r>
              <a:rPr lang="en-US" altLang="en-US" sz="2205" dirty="0"/>
              <a:t>Reading and writing page table entries</a:t>
            </a:r>
          </a:p>
          <a:p>
            <a:r>
              <a:rPr lang="en-US" altLang="en-US" sz="2646" dirty="0"/>
              <a:t>Policy for deciding which pages to replace could be in user space</a:t>
            </a:r>
          </a:p>
          <a:p>
            <a:pPr lvl="1"/>
            <a:r>
              <a:rPr lang="en-US" altLang="en-US" sz="2205" dirty="0"/>
              <a:t>More flexibility</a:t>
            </a:r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8715585F-9281-D54D-9DBD-D960C37A67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1E219903-33C0-554D-80EA-6F770EF323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2E6ACAED-F054-5F4D-AB33-EE49D44B5ED9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14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84996" name="Rectangle 4">
            <a:extLst>
              <a:ext uri="{FF2B5EF4-FFF2-40B4-BE49-F238E27FC236}">
                <a16:creationId xmlns:a16="http://schemas.microsoft.com/office/drawing/2014/main" id="{161BC82A-96F6-AD4B-8184-09CDE9CF7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467" y="4031826"/>
            <a:ext cx="6551718" cy="151193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4997" name="Rectangle 5">
            <a:extLst>
              <a:ext uri="{FF2B5EF4-FFF2-40B4-BE49-F238E27FC236}">
                <a16:creationId xmlns:a16="http://schemas.microsoft.com/office/drawing/2014/main" id="{142F2735-AA7B-C14E-A569-241743B0C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467" y="5543761"/>
            <a:ext cx="6551718" cy="1511935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4998" name="Text Box 6">
            <a:extLst>
              <a:ext uri="{FF2B5EF4-FFF2-40B4-BE49-F238E27FC236}">
                <a16:creationId xmlns:a16="http://schemas.microsoft.com/office/drawing/2014/main" id="{E3DF3954-ACC6-1948-8656-A64CDF3E5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15" y="4619801"/>
            <a:ext cx="1116452" cy="906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User</a:t>
            </a:r>
            <a:b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space</a:t>
            </a:r>
          </a:p>
        </p:txBody>
      </p:sp>
      <p:sp>
        <p:nvSpPr>
          <p:cNvPr id="84999" name="Text Box 7">
            <a:extLst>
              <a:ext uri="{FF2B5EF4-FFF2-40B4-BE49-F238E27FC236}">
                <a16:creationId xmlns:a16="http://schemas.microsoft.com/office/drawing/2014/main" id="{1D0AEAFD-EF11-6A45-A9CF-2C5C42E136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15" y="5795751"/>
            <a:ext cx="1200448" cy="906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Kernel</a:t>
            </a:r>
            <a:b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space</a:t>
            </a:r>
          </a:p>
        </p:txBody>
      </p:sp>
      <p:sp>
        <p:nvSpPr>
          <p:cNvPr id="85000" name="Oval 8">
            <a:extLst>
              <a:ext uri="{FF2B5EF4-FFF2-40B4-BE49-F238E27FC236}">
                <a16:creationId xmlns:a16="http://schemas.microsoft.com/office/drawing/2014/main" id="{19DC7152-18EC-A948-824D-3AD4CD138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1446" y="4283815"/>
            <a:ext cx="1007957" cy="1007957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User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process</a:t>
            </a:r>
          </a:p>
        </p:txBody>
      </p:sp>
      <p:sp>
        <p:nvSpPr>
          <p:cNvPr id="85001" name="Text Box 9">
            <a:extLst>
              <a:ext uri="{FF2B5EF4-FFF2-40B4-BE49-F238E27FC236}">
                <a16:creationId xmlns:a16="http://schemas.microsoft.com/office/drawing/2014/main" id="{47D2AC90-A489-794E-BA2E-C2780F7705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0456" y="6215733"/>
            <a:ext cx="1460656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1. Page fault</a:t>
            </a:r>
          </a:p>
        </p:txBody>
      </p:sp>
      <p:cxnSp>
        <p:nvCxnSpPr>
          <p:cNvPr id="85002" name="AutoShape 10">
            <a:extLst>
              <a:ext uri="{FF2B5EF4-FFF2-40B4-BE49-F238E27FC236}">
                <a16:creationId xmlns:a16="http://schemas.microsoft.com/office/drawing/2014/main" id="{21DD8940-749A-AA42-A575-D4164724B4CC}"/>
              </a:ext>
            </a:extLst>
          </p:cNvPr>
          <p:cNvCxnSpPr>
            <a:cxnSpLocks noChangeShapeType="1"/>
            <a:stCxn id="85000" idx="4"/>
            <a:endCxn id="85001" idx="0"/>
          </p:cNvCxnSpPr>
          <p:nvPr/>
        </p:nvCxnSpPr>
        <p:spPr bwMode="auto">
          <a:xfrm flipH="1">
            <a:off x="2410784" y="5291772"/>
            <a:ext cx="4641" cy="92396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003" name="Oval 11">
            <a:extLst>
              <a:ext uri="{FF2B5EF4-FFF2-40B4-BE49-F238E27FC236}">
                <a16:creationId xmlns:a16="http://schemas.microsoft.com/office/drawing/2014/main" id="{A02C3EBE-1D34-B145-8897-832F155A5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0366" y="5795750"/>
            <a:ext cx="1007957" cy="1007957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Fault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handler</a:t>
            </a:r>
          </a:p>
        </p:txBody>
      </p:sp>
      <p:sp>
        <p:nvSpPr>
          <p:cNvPr id="85004" name="Oval 12">
            <a:extLst>
              <a:ext uri="{FF2B5EF4-FFF2-40B4-BE49-F238E27FC236}">
                <a16:creationId xmlns:a16="http://schemas.microsoft.com/office/drawing/2014/main" id="{A8F1C5BF-89FD-C144-A9F9-AC77B0204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0240" y="5795750"/>
            <a:ext cx="1007957" cy="1007957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MMU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handler</a:t>
            </a:r>
          </a:p>
        </p:txBody>
      </p:sp>
      <p:sp>
        <p:nvSpPr>
          <p:cNvPr id="85005" name="Oval 13">
            <a:extLst>
              <a:ext uri="{FF2B5EF4-FFF2-40B4-BE49-F238E27FC236}">
                <a16:creationId xmlns:a16="http://schemas.microsoft.com/office/drawing/2014/main" id="{986D3720-B329-A34A-9C72-DDFC0FFF11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8287" y="4283815"/>
            <a:ext cx="1007957" cy="1007957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External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pager</a:t>
            </a:r>
          </a:p>
        </p:txBody>
      </p:sp>
      <p:cxnSp>
        <p:nvCxnSpPr>
          <p:cNvPr id="85006" name="AutoShape 14">
            <a:extLst>
              <a:ext uri="{FF2B5EF4-FFF2-40B4-BE49-F238E27FC236}">
                <a16:creationId xmlns:a16="http://schemas.microsoft.com/office/drawing/2014/main" id="{BEB92913-155F-6345-9234-C111C1A88BC9}"/>
              </a:ext>
            </a:extLst>
          </p:cNvPr>
          <p:cNvCxnSpPr>
            <a:cxnSpLocks noChangeShapeType="1"/>
            <a:stCxn id="85003" idx="0"/>
            <a:endCxn id="85005" idx="2"/>
          </p:cNvCxnSpPr>
          <p:nvPr/>
        </p:nvCxnSpPr>
        <p:spPr bwMode="auto">
          <a:xfrm rot="16200000">
            <a:off x="4452337" y="4619801"/>
            <a:ext cx="1007957" cy="1343942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007" name="Text Box 15">
            <a:extLst>
              <a:ext uri="{FF2B5EF4-FFF2-40B4-BE49-F238E27FC236}">
                <a16:creationId xmlns:a16="http://schemas.microsoft.com/office/drawing/2014/main" id="{F2B56841-7974-6D48-83BE-7440899A36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380" y="4619801"/>
            <a:ext cx="1712328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2. Page needed</a:t>
            </a:r>
          </a:p>
        </p:txBody>
      </p:sp>
      <p:sp>
        <p:nvSpPr>
          <p:cNvPr id="85008" name="Text Box 16">
            <a:extLst>
              <a:ext uri="{FF2B5EF4-FFF2-40B4-BE49-F238E27FC236}">
                <a16:creationId xmlns:a16="http://schemas.microsoft.com/office/drawing/2014/main" id="{ECC89AC8-7CA7-974D-8302-CEF2F43312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0186" y="3695841"/>
            <a:ext cx="1798890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3. Request page</a:t>
            </a:r>
          </a:p>
        </p:txBody>
      </p:sp>
      <p:sp>
        <p:nvSpPr>
          <p:cNvPr id="85009" name="Text Box 17">
            <a:extLst>
              <a:ext uri="{FF2B5EF4-FFF2-40B4-BE49-F238E27FC236}">
                <a16:creationId xmlns:a16="http://schemas.microsoft.com/office/drawing/2014/main" id="{659ADB9C-6A26-394D-9810-055A1BBBA3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6316" y="5543762"/>
            <a:ext cx="1794081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5. Here is page!</a:t>
            </a:r>
          </a:p>
        </p:txBody>
      </p:sp>
      <p:sp>
        <p:nvSpPr>
          <p:cNvPr id="85010" name="Text Box 18">
            <a:extLst>
              <a:ext uri="{FF2B5EF4-FFF2-40B4-BE49-F238E27FC236}">
                <a16:creationId xmlns:a16="http://schemas.microsoft.com/office/drawing/2014/main" id="{D587AD57-B9AC-E048-9E19-BA58439920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6226" y="4283816"/>
            <a:ext cx="931665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4. Page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arrives</a:t>
            </a:r>
          </a:p>
        </p:txBody>
      </p:sp>
      <p:sp>
        <p:nvSpPr>
          <p:cNvPr id="85011" name="Text Box 19">
            <a:extLst>
              <a:ext uri="{FF2B5EF4-FFF2-40B4-BE49-F238E27FC236}">
                <a16:creationId xmlns:a16="http://schemas.microsoft.com/office/drawing/2014/main" id="{755DA319-46E7-3F47-8304-F445F4372C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2320" y="6383726"/>
            <a:ext cx="1707519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6. Map in page</a:t>
            </a:r>
          </a:p>
        </p:txBody>
      </p:sp>
      <p:cxnSp>
        <p:nvCxnSpPr>
          <p:cNvPr id="85012" name="AutoShape 20">
            <a:extLst>
              <a:ext uri="{FF2B5EF4-FFF2-40B4-BE49-F238E27FC236}">
                <a16:creationId xmlns:a16="http://schemas.microsoft.com/office/drawing/2014/main" id="{E75791FC-ACF0-614F-A00C-6F2EC449BAE1}"/>
              </a:ext>
            </a:extLst>
          </p:cNvPr>
          <p:cNvCxnSpPr>
            <a:cxnSpLocks noChangeShapeType="1"/>
            <a:stCxn id="85003" idx="6"/>
            <a:endCxn id="85004" idx="2"/>
          </p:cNvCxnSpPr>
          <p:nvPr/>
        </p:nvCxnSpPr>
        <p:spPr bwMode="auto">
          <a:xfrm>
            <a:off x="4788323" y="6299729"/>
            <a:ext cx="1931917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5013" name="AutoShape 21">
            <a:extLst>
              <a:ext uri="{FF2B5EF4-FFF2-40B4-BE49-F238E27FC236}">
                <a16:creationId xmlns:a16="http://schemas.microsoft.com/office/drawing/2014/main" id="{271BFDAF-861F-A843-BD73-0093CFB7B71C}"/>
              </a:ext>
            </a:extLst>
          </p:cNvPr>
          <p:cNvCxnSpPr>
            <a:cxnSpLocks noChangeShapeType="1"/>
            <a:stCxn id="85005" idx="3"/>
            <a:endCxn id="85003" idx="7"/>
          </p:cNvCxnSpPr>
          <p:nvPr/>
        </p:nvCxnSpPr>
        <p:spPr bwMode="auto">
          <a:xfrm rot="5400000">
            <a:off x="4809322" y="4976786"/>
            <a:ext cx="797966" cy="1133951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014" name="AutoShape 22">
            <a:extLst>
              <a:ext uri="{FF2B5EF4-FFF2-40B4-BE49-F238E27FC236}">
                <a16:creationId xmlns:a16="http://schemas.microsoft.com/office/drawing/2014/main" id="{F9C40617-149B-634C-B0FC-6ACCDEC241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6171" y="4787793"/>
            <a:ext cx="1511935" cy="1847921"/>
          </a:xfrm>
          <a:prstGeom prst="can">
            <a:avLst>
              <a:gd name="adj" fmla="val 30556"/>
            </a:avLst>
          </a:prstGeom>
          <a:solidFill>
            <a:srgbClr val="96969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85015" name="AutoShape 23">
            <a:extLst>
              <a:ext uri="{FF2B5EF4-FFF2-40B4-BE49-F238E27FC236}">
                <a16:creationId xmlns:a16="http://schemas.microsoft.com/office/drawing/2014/main" id="{E411A21D-1AFF-0D44-B0CC-20F0FFA47100}"/>
              </a:ext>
            </a:extLst>
          </p:cNvPr>
          <p:cNvCxnSpPr>
            <a:cxnSpLocks noChangeShapeType="1"/>
            <a:stCxn id="85005" idx="7"/>
            <a:endCxn id="85014" idx="1"/>
          </p:cNvCxnSpPr>
          <p:nvPr/>
        </p:nvCxnSpPr>
        <p:spPr bwMode="auto">
          <a:xfrm rot="5400000" flipV="1">
            <a:off x="7602202" y="3317857"/>
            <a:ext cx="356985" cy="2582889"/>
          </a:xfrm>
          <a:prstGeom prst="curvedConnector3">
            <a:avLst>
              <a:gd name="adj1" fmla="val -111764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5016" name="AutoShape 24">
            <a:extLst>
              <a:ext uri="{FF2B5EF4-FFF2-40B4-BE49-F238E27FC236}">
                <a16:creationId xmlns:a16="http://schemas.microsoft.com/office/drawing/2014/main" id="{8E3E7ED5-61FB-F041-ADD9-A8F1995B3B65}"/>
              </a:ext>
            </a:extLst>
          </p:cNvPr>
          <p:cNvCxnSpPr>
            <a:cxnSpLocks noChangeShapeType="1"/>
            <a:stCxn id="85014" idx="2"/>
            <a:endCxn id="85005" idx="6"/>
          </p:cNvCxnSpPr>
          <p:nvPr/>
        </p:nvCxnSpPr>
        <p:spPr bwMode="auto">
          <a:xfrm rot="10800000">
            <a:off x="6636243" y="4787794"/>
            <a:ext cx="1679928" cy="92396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2040317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C1FA2-4FD4-487D-92BB-9BAC30B02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Separating Policy and Mechanism for Page Replacement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9B0A4-56AD-4AC1-8BDB-3158387B8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83D47D-30C4-402E-A609-52A91E7F550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49D2A7-DCAF-4D13-B5DE-11A4AF2326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808882-AAD2-498B-B238-6C0716FFA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01" y="885438"/>
            <a:ext cx="9304881" cy="620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63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51327-81A4-45C5-83E8-C56CAD569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3: OPT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D9BBF-FFC3-48C2-9308-215087DC3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50D561-1394-44CD-8B2B-55637F77576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EEEEFF-FCA8-4FE2-B3D6-028552C347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A1759D-CDA0-4E05-B709-CB39C778A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63" y="1010868"/>
            <a:ext cx="8749898" cy="583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50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18785-4FDB-4DE0-A162-68AF601A2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 Implementation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B4EC3-F0CC-408E-BD8E-FBB358CF6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884DDB-FAC1-4E4C-9B61-CBE2AF49911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868405-757A-4014-81FE-90B64FD351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6B6EA4-E285-487A-9994-B199E4D40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65" y="964417"/>
            <a:ext cx="9048037" cy="603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25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65AA1-B0DE-41C5-9EC9-20A9FE935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3: LRU and miscellaneous hints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AA517-D4A1-4F38-85ED-CC2DCA96B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C1241F-0131-4DB8-9D33-44BE5675A26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F97407-7654-4D0A-9984-C4011F9135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7AFCE4-2F6F-4A7A-81EC-35EE5D7C2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979" y="797219"/>
            <a:ext cx="5521066" cy="10350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DCD673-CE86-48DF-AB0E-F5667DCD0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048" y="1915121"/>
            <a:ext cx="7368527" cy="491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03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5B85C-8B73-4F48-9020-9A4FD635C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3: Writeup hints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DEA49-A0C9-49B5-A7BB-B7A5E41A2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8F3EC7-C9FD-406A-BB54-11616F9EDD6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1B1C0-C2A3-498D-BD2D-A111AD5ADA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83FAB4-8881-4EBA-9AF8-81BB77DAA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166" y="1440076"/>
            <a:ext cx="8106214" cy="540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574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Upcoming deadlines:</a:t>
            </a:r>
          </a:p>
          <a:p>
            <a:pPr lvl="1"/>
            <a:r>
              <a:rPr lang="en-US" dirty="0"/>
              <a:t>Quiz 2: due on 3/25</a:t>
            </a:r>
          </a:p>
          <a:p>
            <a:pPr lvl="1"/>
            <a:r>
              <a:rPr lang="en-US" dirty="0"/>
              <a:t>Homework 9: due on 3/28</a:t>
            </a:r>
          </a:p>
          <a:p>
            <a:pPr lvl="1"/>
            <a:r>
              <a:rPr lang="en-US" dirty="0"/>
              <a:t>Lab 3: due on 4/1</a:t>
            </a:r>
          </a:p>
          <a:p>
            <a:pPr lvl="1"/>
            <a:r>
              <a:rPr lang="en-US" dirty="0"/>
              <a:t>Project 3: due on 4/11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0236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CA7DE-59FB-4AE9-8581-2B0942790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of the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FBA54-8552-4522-BF19-1B61B9E02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keep track of larger page tables that can store more pages</a:t>
            </a:r>
          </a:p>
          <a:p>
            <a:r>
              <a:rPr lang="en-US" dirty="0"/>
              <a:t>How big can a page table be?</a:t>
            </a:r>
          </a:p>
          <a:p>
            <a:pPr lvl="1"/>
            <a:r>
              <a:rPr lang="en-US" dirty="0"/>
              <a:t>64-bit machine</a:t>
            </a:r>
          </a:p>
          <a:p>
            <a:pPr lvl="1"/>
            <a:r>
              <a:rPr lang="en-US" dirty="0"/>
              <a:t>4 KB page size</a:t>
            </a:r>
          </a:p>
          <a:p>
            <a:pPr lvl="1"/>
            <a:r>
              <a:rPr lang="en-US" dirty="0"/>
              <a:t>How many pages?</a:t>
            </a:r>
          </a:p>
          <a:p>
            <a:pPr lvl="1"/>
            <a:r>
              <a:rPr lang="en-US" dirty="0"/>
              <a:t>How many PTE?</a:t>
            </a:r>
          </a:p>
          <a:p>
            <a:pPr lvl="1"/>
            <a:r>
              <a:rPr lang="en-US" dirty="0"/>
              <a:t>How big is a PTE?</a:t>
            </a:r>
          </a:p>
          <a:p>
            <a:pPr lvl="1"/>
            <a:r>
              <a:rPr lang="en-US" dirty="0"/>
              <a:t>How big is the page table of one process?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5BD76B-49B0-41E5-99AA-2F070B9EC97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666207-5CAD-4186-AA96-13FC07E5A0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1448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C1CE-4716-4377-940B-64885BE6E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Translation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07CAC-EE0F-424B-998C-433E3481A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BC8C5-4B88-4503-91FE-D6FBDD0F346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AE8317-0C58-4E00-9768-89E1030062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21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8BD98A-B7E7-49C0-B083-C77FF028E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69" y="974775"/>
            <a:ext cx="9116462" cy="607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83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56" name="Rectangle 48">
            <a:extLst>
              <a:ext uri="{FF2B5EF4-FFF2-40B4-BE49-F238E27FC236}">
                <a16:creationId xmlns:a16="http://schemas.microsoft.com/office/drawing/2014/main" id="{B4563DD8-5DB2-D64B-8315-E3C997EA02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Memory &amp; paging structures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DE6A2E-C353-8B4E-A371-5E5C2799A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8" name="Footer Placeholder 2">
            <a:extLst>
              <a:ext uri="{FF2B5EF4-FFF2-40B4-BE49-F238E27FC236}">
                <a16:creationId xmlns:a16="http://schemas.microsoft.com/office/drawing/2014/main" id="{5CA8A13A-76FE-204A-8E84-35B422BD37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5E710828-6999-F442-94D5-545CD360B6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290F5C17-F354-9F41-91D9-44739FE16C19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22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43010" name="AutoShape 2">
            <a:extLst>
              <a:ext uri="{FF2B5EF4-FFF2-40B4-BE49-F238E27FC236}">
                <a16:creationId xmlns:a16="http://schemas.microsoft.com/office/drawing/2014/main" id="{2BD0E4E8-0436-0B44-99C8-EA189E0E2FAE}"/>
              </a:ext>
            </a:extLst>
          </p:cNvPr>
          <p:cNvCxnSpPr>
            <a:cxnSpLocks noChangeShapeType="1"/>
            <a:stCxn id="43055" idx="0"/>
            <a:endCxn id="43053" idx="1"/>
          </p:cNvCxnSpPr>
          <p:nvPr/>
        </p:nvCxnSpPr>
        <p:spPr bwMode="auto">
          <a:xfrm rot="5400000" flipH="1" flipV="1">
            <a:off x="6825236" y="2708884"/>
            <a:ext cx="1049954" cy="1259945"/>
          </a:xfrm>
          <a:prstGeom prst="curvedConnector2">
            <a:avLst/>
          </a:prstGeom>
          <a:noFill/>
          <a:ln w="12700">
            <a:solidFill>
              <a:schemeClr val="tx2"/>
            </a:solidFill>
            <a:prstDash val="dash"/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011" name="AutoShape 3">
            <a:extLst>
              <a:ext uri="{FF2B5EF4-FFF2-40B4-BE49-F238E27FC236}">
                <a16:creationId xmlns:a16="http://schemas.microsoft.com/office/drawing/2014/main" id="{7F763DC7-0C59-4140-A817-1F36AB22C63A}"/>
              </a:ext>
            </a:extLst>
          </p:cNvPr>
          <p:cNvCxnSpPr>
            <a:cxnSpLocks noChangeShapeType="1"/>
            <a:stCxn id="43055" idx="2"/>
            <a:endCxn id="43047" idx="1"/>
          </p:cNvCxnSpPr>
          <p:nvPr/>
        </p:nvCxnSpPr>
        <p:spPr bwMode="auto">
          <a:xfrm rot="16200000" flipH="1">
            <a:off x="7000735" y="4354318"/>
            <a:ext cx="698957" cy="1259945"/>
          </a:xfrm>
          <a:prstGeom prst="curvedConnector2">
            <a:avLst/>
          </a:prstGeom>
          <a:noFill/>
          <a:ln w="12700">
            <a:solidFill>
              <a:schemeClr val="tx2"/>
            </a:solidFill>
            <a:prstDash val="dash"/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012" name="AutoShape 4">
            <a:extLst>
              <a:ext uri="{FF2B5EF4-FFF2-40B4-BE49-F238E27FC236}">
                <a16:creationId xmlns:a16="http://schemas.microsoft.com/office/drawing/2014/main" id="{27C5EEFA-773B-4847-AC96-363EC5B8E62E}"/>
              </a:ext>
            </a:extLst>
          </p:cNvPr>
          <p:cNvCxnSpPr>
            <a:cxnSpLocks noChangeShapeType="1"/>
            <a:stCxn id="43055" idx="3"/>
            <a:endCxn id="43049" idx="1"/>
          </p:cNvCxnSpPr>
          <p:nvPr/>
        </p:nvCxnSpPr>
        <p:spPr bwMode="auto">
          <a:xfrm>
            <a:off x="7133976" y="4249323"/>
            <a:ext cx="846210" cy="244483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tx2"/>
            </a:solidFill>
            <a:prstDash val="dash"/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014" name="Text Box 6">
            <a:extLst>
              <a:ext uri="{FF2B5EF4-FFF2-40B4-BE49-F238E27FC236}">
                <a16:creationId xmlns:a16="http://schemas.microsoft.com/office/drawing/2014/main" id="{6A6432AE-B04C-EF4C-9ED4-208207D7EB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0994" y="2183905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0</a:t>
            </a:r>
          </a:p>
        </p:txBody>
      </p:sp>
      <p:sp>
        <p:nvSpPr>
          <p:cNvPr id="43015" name="Text Box 7">
            <a:extLst>
              <a:ext uri="{FF2B5EF4-FFF2-40B4-BE49-F238E27FC236}">
                <a16:creationId xmlns:a16="http://schemas.microsoft.com/office/drawing/2014/main" id="{3618A9FB-74E2-F64E-8B81-4C8EB84866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0833" y="1511934"/>
            <a:ext cx="2294086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frame number</a:t>
            </a:r>
          </a:p>
        </p:txBody>
      </p:sp>
      <p:sp>
        <p:nvSpPr>
          <p:cNvPr id="43016" name="AutoShape 8">
            <a:extLst>
              <a:ext uri="{FF2B5EF4-FFF2-40B4-BE49-F238E27FC236}">
                <a16:creationId xmlns:a16="http://schemas.microsoft.com/office/drawing/2014/main" id="{8C010CF8-2DD7-8741-B0FB-8AB43B5FE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0240" y="1931917"/>
            <a:ext cx="320237" cy="944959"/>
          </a:xfrm>
          <a:prstGeom prst="downArrow">
            <a:avLst>
              <a:gd name="adj1" fmla="val 50000"/>
              <a:gd name="adj2" fmla="val 73770"/>
            </a:avLst>
          </a:prstGeom>
          <a:gradFill rotWithShape="0">
            <a:gsLst>
              <a:gs pos="0">
                <a:srgbClr val="C2C2CD"/>
              </a:gs>
              <a:gs pos="100000">
                <a:srgbClr val="C2C2CD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3017" name="Text Box 9">
            <a:extLst>
              <a:ext uri="{FF2B5EF4-FFF2-40B4-BE49-F238E27FC236}">
                <a16:creationId xmlns:a16="http://schemas.microsoft.com/office/drawing/2014/main" id="{98426932-2457-6949-9DB5-3B0C5FC559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367" y="4094823"/>
            <a:ext cx="2505682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Logical memory (P0)</a:t>
            </a:r>
          </a:p>
        </p:txBody>
      </p:sp>
      <p:sp>
        <p:nvSpPr>
          <p:cNvPr id="43018" name="Text Box 10">
            <a:extLst>
              <a:ext uri="{FF2B5EF4-FFF2-40B4-BE49-F238E27FC236}">
                <a16:creationId xmlns:a16="http://schemas.microsoft.com/office/drawing/2014/main" id="{BF6CC7C8-A879-2644-ACD5-CBA229157C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0994" y="2612638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3019" name="Text Box 11">
            <a:extLst>
              <a:ext uri="{FF2B5EF4-FFF2-40B4-BE49-F238E27FC236}">
                <a16:creationId xmlns:a16="http://schemas.microsoft.com/office/drawing/2014/main" id="{C1F6570F-FCCA-A04E-9C01-47BFA074FE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0994" y="3041369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3020" name="Text Box 12">
            <a:extLst>
              <a:ext uri="{FF2B5EF4-FFF2-40B4-BE49-F238E27FC236}">
                <a16:creationId xmlns:a16="http://schemas.microsoft.com/office/drawing/2014/main" id="{BFB491DA-F048-E94E-BD47-B6961A065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0994" y="3471850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3021" name="Text Box 13">
            <a:extLst>
              <a:ext uri="{FF2B5EF4-FFF2-40B4-BE49-F238E27FC236}">
                <a16:creationId xmlns:a16="http://schemas.microsoft.com/office/drawing/2014/main" id="{DB757755-CC71-CD4A-91BE-2B9EBCE07B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0994" y="3900582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4</a:t>
            </a:r>
          </a:p>
        </p:txBody>
      </p:sp>
      <p:sp>
        <p:nvSpPr>
          <p:cNvPr id="43022" name="Text Box 14">
            <a:extLst>
              <a:ext uri="{FF2B5EF4-FFF2-40B4-BE49-F238E27FC236}">
                <a16:creationId xmlns:a16="http://schemas.microsoft.com/office/drawing/2014/main" id="{ED6117EA-998E-374E-96B2-FA9F78C53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0994" y="4329313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5</a:t>
            </a:r>
          </a:p>
        </p:txBody>
      </p:sp>
      <p:sp>
        <p:nvSpPr>
          <p:cNvPr id="43023" name="Text Box 15">
            <a:extLst>
              <a:ext uri="{FF2B5EF4-FFF2-40B4-BE49-F238E27FC236}">
                <a16:creationId xmlns:a16="http://schemas.microsoft.com/office/drawing/2014/main" id="{0A61741E-8BB2-FB44-B6B7-5320BE96D8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0994" y="4759795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6</a:t>
            </a:r>
          </a:p>
        </p:txBody>
      </p:sp>
      <p:sp>
        <p:nvSpPr>
          <p:cNvPr id="43024" name="Text Box 16">
            <a:extLst>
              <a:ext uri="{FF2B5EF4-FFF2-40B4-BE49-F238E27FC236}">
                <a16:creationId xmlns:a16="http://schemas.microsoft.com/office/drawing/2014/main" id="{CA8C7690-D85D-D94F-AF24-B9B550C3A3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0994" y="5188527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7</a:t>
            </a:r>
          </a:p>
        </p:txBody>
      </p:sp>
      <p:sp>
        <p:nvSpPr>
          <p:cNvPr id="43025" name="Text Box 17">
            <a:extLst>
              <a:ext uri="{FF2B5EF4-FFF2-40B4-BE49-F238E27FC236}">
                <a16:creationId xmlns:a16="http://schemas.microsoft.com/office/drawing/2014/main" id="{C91EE1B1-201D-3941-9D8D-392819D93A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0994" y="5617258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8</a:t>
            </a:r>
          </a:p>
        </p:txBody>
      </p:sp>
      <p:sp>
        <p:nvSpPr>
          <p:cNvPr id="43026" name="Text Box 18">
            <a:extLst>
              <a:ext uri="{FF2B5EF4-FFF2-40B4-BE49-F238E27FC236}">
                <a16:creationId xmlns:a16="http://schemas.microsoft.com/office/drawing/2014/main" id="{5A079D83-7234-C848-9DC7-46CF24F7E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0994" y="6047739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9</a:t>
            </a:r>
          </a:p>
        </p:txBody>
      </p:sp>
      <p:sp>
        <p:nvSpPr>
          <p:cNvPr id="43027" name="Text Box 19">
            <a:extLst>
              <a:ext uri="{FF2B5EF4-FFF2-40B4-BE49-F238E27FC236}">
                <a16:creationId xmlns:a16="http://schemas.microsoft.com/office/drawing/2014/main" id="{464B182C-96E8-D343-B04D-8470CDB5C2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4554" y="1007956"/>
            <a:ext cx="1292208" cy="876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Physical</a:t>
            </a:r>
            <a:br>
              <a:rPr kumimoji="0" lang="en-US" altLang="en-US" sz="25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43028" name="Text Box 20">
            <a:extLst>
              <a:ext uri="{FF2B5EF4-FFF2-40B4-BE49-F238E27FC236}">
                <a16:creationId xmlns:a16="http://schemas.microsoft.com/office/drawing/2014/main" id="{D85F230F-935D-554E-94B9-1FF55EB953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3812" y="4115822"/>
            <a:ext cx="1834023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table (P0)</a:t>
            </a:r>
          </a:p>
        </p:txBody>
      </p:sp>
      <p:sp>
        <p:nvSpPr>
          <p:cNvPr id="43029" name="Text Box 21">
            <a:extLst>
              <a:ext uri="{FF2B5EF4-FFF2-40B4-BE49-F238E27FC236}">
                <a16:creationId xmlns:a16="http://schemas.microsoft.com/office/drawing/2014/main" id="{CA0F8F73-709E-FC4A-87D0-071796971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367" y="6142235"/>
            <a:ext cx="2505682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Logical memory (P1)</a:t>
            </a:r>
          </a:p>
        </p:txBody>
      </p:sp>
      <p:sp>
        <p:nvSpPr>
          <p:cNvPr id="43030" name="Text Box 22">
            <a:extLst>
              <a:ext uri="{FF2B5EF4-FFF2-40B4-BE49-F238E27FC236}">
                <a16:creationId xmlns:a16="http://schemas.microsoft.com/office/drawing/2014/main" id="{DA519350-DD85-4246-8B8D-60345D0A65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3812" y="6131736"/>
            <a:ext cx="1834023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table (P1)</a:t>
            </a:r>
          </a:p>
        </p:txBody>
      </p:sp>
      <p:sp>
        <p:nvSpPr>
          <p:cNvPr id="43031" name="Rectangle 23">
            <a:extLst>
              <a:ext uri="{FF2B5EF4-FFF2-40B4-BE49-F238E27FC236}">
                <a16:creationId xmlns:a16="http://schemas.microsoft.com/office/drawing/2014/main" id="{60F5F410-BF7A-B340-BB1A-BA03B1F1FE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471" y="3527848"/>
            <a:ext cx="1007957" cy="419982"/>
          </a:xfrm>
          <a:prstGeom prst="rect">
            <a:avLst/>
          </a:prstGeom>
          <a:solidFill>
            <a:srgbClr val="064804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064804"/>
            </a:extrusionClr>
            <a:contourClr>
              <a:srgbClr val="064804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4</a:t>
            </a:r>
          </a:p>
        </p:txBody>
      </p:sp>
      <p:sp>
        <p:nvSpPr>
          <p:cNvPr id="43032" name="Rectangle 24">
            <a:extLst>
              <a:ext uri="{FF2B5EF4-FFF2-40B4-BE49-F238E27FC236}">
                <a16:creationId xmlns:a16="http://schemas.microsoft.com/office/drawing/2014/main" id="{E0616014-E884-9C46-80C9-C0CDA2651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471" y="3107866"/>
            <a:ext cx="1007957" cy="419982"/>
          </a:xfrm>
          <a:prstGeom prst="rect">
            <a:avLst/>
          </a:prstGeom>
          <a:solidFill>
            <a:srgbClr val="0A7807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0A7807"/>
            </a:extrusionClr>
            <a:contourClr>
              <a:srgbClr val="0A7807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3</a:t>
            </a:r>
          </a:p>
        </p:txBody>
      </p:sp>
      <p:sp>
        <p:nvSpPr>
          <p:cNvPr id="43033" name="Rectangle 25">
            <a:extLst>
              <a:ext uri="{FF2B5EF4-FFF2-40B4-BE49-F238E27FC236}">
                <a16:creationId xmlns:a16="http://schemas.microsoft.com/office/drawing/2014/main" id="{E92DA0B2-B5DE-2D48-86F2-B6D9DF3D7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471" y="2687884"/>
            <a:ext cx="1007957" cy="419982"/>
          </a:xfrm>
          <a:prstGeom prst="rect">
            <a:avLst/>
          </a:prstGeom>
          <a:solidFill>
            <a:srgbClr val="0FA909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0FA909"/>
            </a:extrusionClr>
            <a:contourClr>
              <a:srgbClr val="0FA909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2</a:t>
            </a:r>
          </a:p>
        </p:txBody>
      </p:sp>
      <p:sp>
        <p:nvSpPr>
          <p:cNvPr id="43034" name="Rectangle 26">
            <a:extLst>
              <a:ext uri="{FF2B5EF4-FFF2-40B4-BE49-F238E27FC236}">
                <a16:creationId xmlns:a16="http://schemas.microsoft.com/office/drawing/2014/main" id="{6EA37F1B-9F30-AE46-A5FD-BD92264053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471" y="2267902"/>
            <a:ext cx="1007957" cy="419982"/>
          </a:xfrm>
          <a:prstGeom prst="rect">
            <a:avLst/>
          </a:prstGeom>
          <a:solidFill>
            <a:srgbClr val="13D90C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13D90C"/>
            </a:extrusionClr>
            <a:contourClr>
              <a:srgbClr val="13D90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1</a:t>
            </a:r>
          </a:p>
        </p:txBody>
      </p:sp>
      <p:sp>
        <p:nvSpPr>
          <p:cNvPr id="43035" name="Rectangle 27">
            <a:extLst>
              <a:ext uri="{FF2B5EF4-FFF2-40B4-BE49-F238E27FC236}">
                <a16:creationId xmlns:a16="http://schemas.microsoft.com/office/drawing/2014/main" id="{EC6B739E-62A4-4248-A100-53B8239C4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471" y="1847920"/>
            <a:ext cx="1007957" cy="419982"/>
          </a:xfrm>
          <a:prstGeom prst="rect">
            <a:avLst/>
          </a:prstGeom>
          <a:solidFill>
            <a:srgbClr val="2DF326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2DF326"/>
            </a:extrusionClr>
            <a:contourClr>
              <a:srgbClr val="2DF32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0</a:t>
            </a:r>
          </a:p>
        </p:txBody>
      </p:sp>
      <p:sp>
        <p:nvSpPr>
          <p:cNvPr id="43036" name="Rectangle 28">
            <a:extLst>
              <a:ext uri="{FF2B5EF4-FFF2-40B4-BE49-F238E27FC236}">
                <a16:creationId xmlns:a16="http://schemas.microsoft.com/office/drawing/2014/main" id="{6B748D8D-0633-E943-88B2-8CB847AFA9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471" y="5375768"/>
            <a:ext cx="1007957" cy="419982"/>
          </a:xfrm>
          <a:prstGeom prst="rect">
            <a:avLst/>
          </a:prstGeom>
          <a:solidFill>
            <a:srgbClr val="97631B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97631B"/>
            </a:extrusionClr>
            <a:contourClr>
              <a:srgbClr val="97631B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1</a:t>
            </a:r>
          </a:p>
        </p:txBody>
      </p:sp>
      <p:sp>
        <p:nvSpPr>
          <p:cNvPr id="43037" name="Rectangle 29">
            <a:extLst>
              <a:ext uri="{FF2B5EF4-FFF2-40B4-BE49-F238E27FC236}">
                <a16:creationId xmlns:a16="http://schemas.microsoft.com/office/drawing/2014/main" id="{118BF0B9-6459-FB4B-B1DA-4C7A5A865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471" y="4955786"/>
            <a:ext cx="1007957" cy="419982"/>
          </a:xfrm>
          <a:prstGeom prst="rect">
            <a:avLst/>
          </a:prstGeom>
          <a:solidFill>
            <a:srgbClr val="ED9C2C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ED9C2C"/>
            </a:extrusionClr>
            <a:contourClr>
              <a:srgbClr val="ED9C2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0</a:t>
            </a:r>
          </a:p>
        </p:txBody>
      </p:sp>
      <p:sp>
        <p:nvSpPr>
          <p:cNvPr id="43038" name="Rectangle 30">
            <a:extLst>
              <a:ext uri="{FF2B5EF4-FFF2-40B4-BE49-F238E27FC236}">
                <a16:creationId xmlns:a16="http://schemas.microsoft.com/office/drawing/2014/main" id="{8E4641F7-DB5E-BC45-B5CA-085DB0D397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337" y="5375768"/>
            <a:ext cx="419982" cy="419982"/>
          </a:xfrm>
          <a:prstGeom prst="rect">
            <a:avLst/>
          </a:prstGeom>
          <a:solidFill>
            <a:srgbClr val="97631B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97631B"/>
            </a:extrusionClr>
            <a:contourClr>
              <a:srgbClr val="97631B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0</a:t>
            </a:r>
          </a:p>
        </p:txBody>
      </p:sp>
      <p:sp>
        <p:nvSpPr>
          <p:cNvPr id="43039" name="Rectangle 31">
            <a:extLst>
              <a:ext uri="{FF2B5EF4-FFF2-40B4-BE49-F238E27FC236}">
                <a16:creationId xmlns:a16="http://schemas.microsoft.com/office/drawing/2014/main" id="{CBCF6E03-AD94-F243-AFA9-CD829944D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337" y="4955786"/>
            <a:ext cx="419982" cy="419982"/>
          </a:xfrm>
          <a:prstGeom prst="rect">
            <a:avLst/>
          </a:prstGeom>
          <a:solidFill>
            <a:srgbClr val="ED9C2C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ED9C2C"/>
            </a:extrusionClr>
            <a:contourClr>
              <a:srgbClr val="ED9C2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8</a:t>
            </a:r>
          </a:p>
        </p:txBody>
      </p:sp>
      <p:sp>
        <p:nvSpPr>
          <p:cNvPr id="43040" name="Rectangle 32">
            <a:extLst>
              <a:ext uri="{FF2B5EF4-FFF2-40B4-BE49-F238E27FC236}">
                <a16:creationId xmlns:a16="http://schemas.microsoft.com/office/drawing/2014/main" id="{298A824A-A35C-FB43-8DB6-D6F620CC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337" y="3527848"/>
            <a:ext cx="419982" cy="419982"/>
          </a:xfrm>
          <a:prstGeom prst="rect">
            <a:avLst/>
          </a:prstGeom>
          <a:solidFill>
            <a:srgbClr val="064804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064804"/>
            </a:extrusionClr>
            <a:contourClr>
              <a:srgbClr val="064804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3041" name="Rectangle 33">
            <a:extLst>
              <a:ext uri="{FF2B5EF4-FFF2-40B4-BE49-F238E27FC236}">
                <a16:creationId xmlns:a16="http://schemas.microsoft.com/office/drawing/2014/main" id="{54CD7058-CFA8-FF48-8B01-77ACCA56A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337" y="3107866"/>
            <a:ext cx="419982" cy="419982"/>
          </a:xfrm>
          <a:prstGeom prst="rect">
            <a:avLst/>
          </a:prstGeom>
          <a:solidFill>
            <a:srgbClr val="0A7807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0A7807"/>
            </a:extrusionClr>
            <a:contourClr>
              <a:srgbClr val="0A7807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9</a:t>
            </a:r>
          </a:p>
        </p:txBody>
      </p:sp>
      <p:sp>
        <p:nvSpPr>
          <p:cNvPr id="43042" name="Rectangle 34">
            <a:extLst>
              <a:ext uri="{FF2B5EF4-FFF2-40B4-BE49-F238E27FC236}">
                <a16:creationId xmlns:a16="http://schemas.microsoft.com/office/drawing/2014/main" id="{C98CD142-E718-C74B-B04C-34DEDA40C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337" y="2687884"/>
            <a:ext cx="419982" cy="419982"/>
          </a:xfrm>
          <a:prstGeom prst="rect">
            <a:avLst/>
          </a:prstGeom>
          <a:solidFill>
            <a:srgbClr val="0FA909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0FA909"/>
            </a:extrusionClr>
            <a:contourClr>
              <a:srgbClr val="0FA909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4</a:t>
            </a:r>
          </a:p>
        </p:txBody>
      </p:sp>
      <p:sp>
        <p:nvSpPr>
          <p:cNvPr id="43043" name="Rectangle 35">
            <a:extLst>
              <a:ext uri="{FF2B5EF4-FFF2-40B4-BE49-F238E27FC236}">
                <a16:creationId xmlns:a16="http://schemas.microsoft.com/office/drawing/2014/main" id="{2905506A-E0FF-DE4A-B998-76332D204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337" y="2267902"/>
            <a:ext cx="419982" cy="419982"/>
          </a:xfrm>
          <a:prstGeom prst="rect">
            <a:avLst/>
          </a:prstGeom>
          <a:solidFill>
            <a:srgbClr val="13D90C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13D90C"/>
            </a:extrusionClr>
            <a:contourClr>
              <a:srgbClr val="13D90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3044" name="Rectangle 36">
            <a:extLst>
              <a:ext uri="{FF2B5EF4-FFF2-40B4-BE49-F238E27FC236}">
                <a16:creationId xmlns:a16="http://schemas.microsoft.com/office/drawing/2014/main" id="{395045AB-18D7-CC42-9A30-19C4417B8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337" y="1847920"/>
            <a:ext cx="419982" cy="419982"/>
          </a:xfrm>
          <a:prstGeom prst="rect">
            <a:avLst/>
          </a:prstGeom>
          <a:solidFill>
            <a:srgbClr val="2DF326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2DF326"/>
            </a:extrusionClr>
            <a:contourClr>
              <a:srgbClr val="2DF32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6</a:t>
            </a:r>
          </a:p>
        </p:txBody>
      </p:sp>
      <p:sp>
        <p:nvSpPr>
          <p:cNvPr id="43045" name="Rectangle 37">
            <a:extLst>
              <a:ext uri="{FF2B5EF4-FFF2-40B4-BE49-F238E27FC236}">
                <a16:creationId xmlns:a16="http://schemas.microsoft.com/office/drawing/2014/main" id="{C0F7E544-1235-6049-B33C-6492E06AD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0186" y="5963743"/>
            <a:ext cx="1511935" cy="419982"/>
          </a:xfrm>
          <a:prstGeom prst="rect">
            <a:avLst/>
          </a:prstGeom>
          <a:solidFill>
            <a:srgbClr val="0A7807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0A7807"/>
            </a:extrusionClr>
            <a:contourClr>
              <a:srgbClr val="0A7807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3 (P0)</a:t>
            </a:r>
          </a:p>
        </p:txBody>
      </p:sp>
      <p:sp>
        <p:nvSpPr>
          <p:cNvPr id="43046" name="Rectangle 38">
            <a:extLst>
              <a:ext uri="{FF2B5EF4-FFF2-40B4-BE49-F238E27FC236}">
                <a16:creationId xmlns:a16="http://schemas.microsoft.com/office/drawing/2014/main" id="{0A586D4D-985E-B94D-B0B7-20782CB87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0186" y="5543761"/>
            <a:ext cx="1511935" cy="419982"/>
          </a:xfrm>
          <a:prstGeom prst="rect">
            <a:avLst/>
          </a:prstGeom>
          <a:solidFill>
            <a:srgbClr val="ED9C2C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ED9C2C"/>
            </a:extrusionClr>
            <a:contourClr>
              <a:srgbClr val="ED9C2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0 (P1)</a:t>
            </a:r>
          </a:p>
        </p:txBody>
      </p:sp>
      <p:sp>
        <p:nvSpPr>
          <p:cNvPr id="43047" name="Rectangle 39">
            <a:extLst>
              <a:ext uri="{FF2B5EF4-FFF2-40B4-BE49-F238E27FC236}">
                <a16:creationId xmlns:a16="http://schemas.microsoft.com/office/drawing/2014/main" id="{F136F21C-A783-1B49-9EFE-9E3A2F524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0186" y="5123779"/>
            <a:ext cx="1511935" cy="419982"/>
          </a:xfrm>
          <a:prstGeom prst="rect">
            <a:avLst/>
          </a:prstGeom>
          <a:solidFill>
            <a:srgbClr val="AAAAAA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AAAAAA"/>
            </a:extrusionClr>
            <a:contourClr>
              <a:srgbClr val="AAAAA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3048" name="Rectangle 40">
            <a:extLst>
              <a:ext uri="{FF2B5EF4-FFF2-40B4-BE49-F238E27FC236}">
                <a16:creationId xmlns:a16="http://schemas.microsoft.com/office/drawing/2014/main" id="{5F01FCF2-323F-EE48-BC8A-B92E509DA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0186" y="4703797"/>
            <a:ext cx="1511935" cy="419982"/>
          </a:xfrm>
          <a:prstGeom prst="rect">
            <a:avLst/>
          </a:prstGeom>
          <a:solidFill>
            <a:srgbClr val="2DF326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2DF326"/>
            </a:extrusionClr>
            <a:contourClr>
              <a:srgbClr val="2DF32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0 (P0)</a:t>
            </a:r>
          </a:p>
        </p:txBody>
      </p:sp>
      <p:sp>
        <p:nvSpPr>
          <p:cNvPr id="43049" name="Rectangle 41">
            <a:extLst>
              <a:ext uri="{FF2B5EF4-FFF2-40B4-BE49-F238E27FC236}">
                <a16:creationId xmlns:a16="http://schemas.microsoft.com/office/drawing/2014/main" id="{46F3E6A3-6E3B-0E49-886B-D5F7D6787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0186" y="4283815"/>
            <a:ext cx="1511935" cy="419982"/>
          </a:xfrm>
          <a:prstGeom prst="rect">
            <a:avLst/>
          </a:prstGeom>
          <a:solidFill>
            <a:srgbClr val="AAAAAA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AAAAAA"/>
            </a:extrusionClr>
            <a:contourClr>
              <a:srgbClr val="AAAAA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3050" name="Rectangle 42">
            <a:extLst>
              <a:ext uri="{FF2B5EF4-FFF2-40B4-BE49-F238E27FC236}">
                <a16:creationId xmlns:a16="http://schemas.microsoft.com/office/drawing/2014/main" id="{D4534D97-81A9-584D-AE71-19A8B088C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0186" y="3863833"/>
            <a:ext cx="1511935" cy="419982"/>
          </a:xfrm>
          <a:prstGeom prst="rect">
            <a:avLst/>
          </a:prstGeom>
          <a:solidFill>
            <a:srgbClr val="0FA909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0FA909"/>
            </a:extrusionClr>
            <a:contourClr>
              <a:srgbClr val="0FA909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2 (P0)</a:t>
            </a:r>
          </a:p>
        </p:txBody>
      </p:sp>
      <p:sp>
        <p:nvSpPr>
          <p:cNvPr id="43051" name="Rectangle 43">
            <a:extLst>
              <a:ext uri="{FF2B5EF4-FFF2-40B4-BE49-F238E27FC236}">
                <a16:creationId xmlns:a16="http://schemas.microsoft.com/office/drawing/2014/main" id="{38AAD13E-6E61-B948-8F9E-27D0201DF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0186" y="3443851"/>
            <a:ext cx="1511935" cy="419982"/>
          </a:xfrm>
          <a:prstGeom prst="rect">
            <a:avLst/>
          </a:prstGeom>
          <a:solidFill>
            <a:srgbClr val="13D90C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13D90C"/>
            </a:extrusionClr>
            <a:contourClr>
              <a:srgbClr val="13D90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1 (P0)</a:t>
            </a:r>
          </a:p>
        </p:txBody>
      </p:sp>
      <p:sp>
        <p:nvSpPr>
          <p:cNvPr id="43052" name="Rectangle 44">
            <a:extLst>
              <a:ext uri="{FF2B5EF4-FFF2-40B4-BE49-F238E27FC236}">
                <a16:creationId xmlns:a16="http://schemas.microsoft.com/office/drawing/2014/main" id="{E5162CC4-0E87-DB48-B682-024DF38C2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0186" y="3023869"/>
            <a:ext cx="1511935" cy="419982"/>
          </a:xfrm>
          <a:prstGeom prst="rect">
            <a:avLst/>
          </a:prstGeom>
          <a:solidFill>
            <a:srgbClr val="064804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064804"/>
            </a:extrusionClr>
            <a:contourClr>
              <a:srgbClr val="064804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4 (P0)</a:t>
            </a:r>
          </a:p>
        </p:txBody>
      </p:sp>
      <p:sp>
        <p:nvSpPr>
          <p:cNvPr id="43053" name="Rectangle 45">
            <a:extLst>
              <a:ext uri="{FF2B5EF4-FFF2-40B4-BE49-F238E27FC236}">
                <a16:creationId xmlns:a16="http://schemas.microsoft.com/office/drawing/2014/main" id="{CE515524-8587-6B45-82F3-C00058D9F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0186" y="2603888"/>
            <a:ext cx="1511935" cy="419982"/>
          </a:xfrm>
          <a:prstGeom prst="rect">
            <a:avLst/>
          </a:prstGeom>
          <a:solidFill>
            <a:srgbClr val="AAAAAA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AAAAAA"/>
            </a:extrusionClr>
            <a:contourClr>
              <a:srgbClr val="AAAAA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3054" name="Rectangle 46">
            <a:extLst>
              <a:ext uri="{FF2B5EF4-FFF2-40B4-BE49-F238E27FC236}">
                <a16:creationId xmlns:a16="http://schemas.microsoft.com/office/drawing/2014/main" id="{7449003D-440D-5342-BCA2-990FDA227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0186" y="2183906"/>
            <a:ext cx="1511935" cy="419982"/>
          </a:xfrm>
          <a:prstGeom prst="rect">
            <a:avLst/>
          </a:prstGeom>
          <a:solidFill>
            <a:srgbClr val="97631B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97631B"/>
            </a:extrusionClr>
            <a:contourClr>
              <a:srgbClr val="97631B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1 (P1)</a:t>
            </a:r>
          </a:p>
        </p:txBody>
      </p:sp>
      <p:sp>
        <p:nvSpPr>
          <p:cNvPr id="43055" name="Text Box 47">
            <a:extLst>
              <a:ext uri="{FF2B5EF4-FFF2-40B4-BE49-F238E27FC236}">
                <a16:creationId xmlns:a16="http://schemas.microsoft.com/office/drawing/2014/main" id="{EE57FDDD-C214-DB43-8BE5-8EB7CC95C6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6506" y="3863833"/>
            <a:ext cx="827470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Free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pages</a:t>
            </a:r>
          </a:p>
        </p:txBody>
      </p:sp>
    </p:spTree>
    <p:extLst>
      <p:ext uri="{BB962C8B-B14F-4D97-AF65-F5344CB8AC3E}">
        <p14:creationId xmlns:p14="http://schemas.microsoft.com/office/powerpoint/2010/main" val="3665817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7" name="Rectangle 17">
            <a:extLst>
              <a:ext uri="{FF2B5EF4-FFF2-40B4-BE49-F238E27FC236}">
                <a16:creationId xmlns:a16="http://schemas.microsoft.com/office/drawing/2014/main" id="{07FF1D31-52E4-8F41-B910-26EE779DED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Mapping logical =&gt; physical address</a:t>
            </a:r>
          </a:p>
        </p:txBody>
      </p:sp>
      <p:sp>
        <p:nvSpPr>
          <p:cNvPr id="40978" name="Rectangle 18">
            <a:extLst>
              <a:ext uri="{FF2B5EF4-FFF2-40B4-BE49-F238E27FC236}">
                <a16:creationId xmlns:a16="http://schemas.microsoft.com/office/drawing/2014/main" id="{BAD9C935-A57B-D04C-A415-82291C7422F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2131" y="914400"/>
            <a:ext cx="5648399" cy="6141298"/>
          </a:xfrm>
        </p:spPr>
        <p:txBody>
          <a:bodyPr/>
          <a:lstStyle/>
          <a:p>
            <a:r>
              <a:rPr lang="en-US" altLang="en-US" sz="2646" dirty="0"/>
              <a:t>Split address from CPU into two pieces</a:t>
            </a:r>
          </a:p>
          <a:p>
            <a:pPr lvl="1"/>
            <a:r>
              <a:rPr lang="en-US" altLang="en-US" sz="2205" dirty="0"/>
              <a:t>Page number (</a:t>
            </a:r>
            <a:r>
              <a:rPr lang="en-US" altLang="en-US" sz="2205" i="1" dirty="0"/>
              <a:t>p</a:t>
            </a:r>
            <a:r>
              <a:rPr lang="en-US" altLang="en-US" sz="2205" dirty="0"/>
              <a:t>)</a:t>
            </a:r>
          </a:p>
          <a:p>
            <a:pPr lvl="1"/>
            <a:r>
              <a:rPr lang="en-US" altLang="en-US" sz="2205" dirty="0"/>
              <a:t>Page offset (</a:t>
            </a:r>
            <a:r>
              <a:rPr lang="en-US" altLang="en-US" sz="2205" i="1" dirty="0"/>
              <a:t>d</a:t>
            </a:r>
            <a:r>
              <a:rPr lang="en-US" altLang="en-US" sz="2205" dirty="0"/>
              <a:t>)</a:t>
            </a:r>
          </a:p>
          <a:p>
            <a:r>
              <a:rPr lang="en-US" altLang="en-US" sz="2646" dirty="0"/>
              <a:t>Page number</a:t>
            </a:r>
          </a:p>
          <a:p>
            <a:pPr lvl="1"/>
            <a:r>
              <a:rPr lang="en-US" altLang="en-US" sz="2205" dirty="0"/>
              <a:t>Index into page table</a:t>
            </a:r>
          </a:p>
          <a:p>
            <a:pPr lvl="1"/>
            <a:r>
              <a:rPr lang="en-US" altLang="en-US" sz="2205" dirty="0"/>
              <a:t>Page table contains base address of page in physical memory</a:t>
            </a:r>
          </a:p>
          <a:p>
            <a:r>
              <a:rPr lang="en-US" altLang="en-US" sz="2646" dirty="0"/>
              <a:t>Page offset</a:t>
            </a:r>
          </a:p>
          <a:p>
            <a:pPr lvl="1"/>
            <a:r>
              <a:rPr lang="en-US" altLang="en-US" sz="2205" dirty="0"/>
              <a:t>Added to base address to get actual physical memory address</a:t>
            </a:r>
          </a:p>
          <a:p>
            <a:r>
              <a:rPr lang="en-US" altLang="en-US" sz="2646" dirty="0"/>
              <a:t>Page size = 2</a:t>
            </a:r>
            <a:r>
              <a:rPr lang="en-US" altLang="en-US" sz="2646" i="1" baseline="30000" dirty="0"/>
              <a:t>d</a:t>
            </a:r>
            <a:r>
              <a:rPr lang="en-US" altLang="en-US" sz="2646" dirty="0"/>
              <a:t> bytes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11CC8A1E-BC7F-4647-A05F-50E57F2A7C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E02BFEC-8318-6045-BA66-CDA1A643A6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937B806C-9208-3C47-A0A1-E66CA828283D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23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40964" name="Text Box 4">
            <a:extLst>
              <a:ext uri="{FF2B5EF4-FFF2-40B4-BE49-F238E27FC236}">
                <a16:creationId xmlns:a16="http://schemas.microsoft.com/office/drawing/2014/main" id="{EDD000EB-B710-F844-BB91-C7DBB98DA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2365" y="1696576"/>
            <a:ext cx="3672668" cy="1266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Example: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• 4 KB (=4096 byte) pages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• 32 bit logical addresses</a:t>
            </a:r>
          </a:p>
        </p:txBody>
      </p:sp>
      <p:sp>
        <p:nvSpPr>
          <p:cNvPr id="40965" name="Rectangle 5">
            <a:extLst>
              <a:ext uri="{FF2B5EF4-FFF2-40B4-BE49-F238E27FC236}">
                <a16:creationId xmlns:a16="http://schemas.microsoft.com/office/drawing/2014/main" id="{A4BC718F-EF67-CD46-8EFC-AFCCCAAD9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8263" y="5223525"/>
            <a:ext cx="1840921" cy="551226"/>
          </a:xfrm>
          <a:prstGeom prst="rect">
            <a:avLst/>
          </a:prstGeom>
          <a:solidFill>
            <a:srgbClr val="DA456B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DA456B"/>
            </a:extrusionClr>
            <a:contourClr>
              <a:srgbClr val="DA456B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p</a:t>
            </a:r>
            <a:endParaRPr kumimoji="0" lang="en-US" alt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966" name="Rectangle 6">
            <a:extLst>
              <a:ext uri="{FF2B5EF4-FFF2-40B4-BE49-F238E27FC236}">
                <a16:creationId xmlns:a16="http://schemas.microsoft.com/office/drawing/2014/main" id="{241A0B2E-76D8-B94B-9328-5A4D400465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8936" y="5223525"/>
            <a:ext cx="1119952" cy="551226"/>
          </a:xfrm>
          <a:prstGeom prst="rect">
            <a:avLst/>
          </a:prstGeom>
          <a:solidFill>
            <a:srgbClr val="62D6A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62D6AC"/>
            </a:extrusionClr>
            <a:contourClr>
              <a:srgbClr val="62D6A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d</a:t>
            </a:r>
            <a:endParaRPr kumimoji="0" lang="en-US" alt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967" name="AutoShape 7">
            <a:extLst>
              <a:ext uri="{FF2B5EF4-FFF2-40B4-BE49-F238E27FC236}">
                <a16:creationId xmlns:a16="http://schemas.microsoft.com/office/drawing/2014/main" id="{72AF921D-6556-2044-B71F-8E07A9835E81}"/>
              </a:ext>
            </a:extLst>
          </p:cNvPr>
          <p:cNvSpPr>
            <a:spLocks/>
          </p:cNvSpPr>
          <p:nvPr/>
        </p:nvSpPr>
        <p:spPr bwMode="auto">
          <a:xfrm rot="5400000">
            <a:off x="7029977" y="4136823"/>
            <a:ext cx="157493" cy="1840921"/>
          </a:xfrm>
          <a:prstGeom prst="leftBrace">
            <a:avLst>
              <a:gd name="adj1" fmla="val 9740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968" name="AutoShape 8">
            <a:extLst>
              <a:ext uri="{FF2B5EF4-FFF2-40B4-BE49-F238E27FC236}">
                <a16:creationId xmlns:a16="http://schemas.microsoft.com/office/drawing/2014/main" id="{9C6B2222-C448-0147-A379-EA4C12324682}"/>
              </a:ext>
            </a:extLst>
          </p:cNvPr>
          <p:cNvSpPr>
            <a:spLocks/>
          </p:cNvSpPr>
          <p:nvPr/>
        </p:nvSpPr>
        <p:spPr bwMode="auto">
          <a:xfrm rot="5400000">
            <a:off x="8475414" y="4462309"/>
            <a:ext cx="227490" cy="1119952"/>
          </a:xfrm>
          <a:prstGeom prst="leftBrace">
            <a:avLst>
              <a:gd name="adj1" fmla="val 41026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969" name="Text Box 9">
            <a:extLst>
              <a:ext uri="{FF2B5EF4-FFF2-40B4-BE49-F238E27FC236}">
                <a16:creationId xmlns:a16="http://schemas.microsoft.com/office/drawing/2014/main" id="{EAC75793-685A-1849-9EF0-F84D3505C2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9280" y="3032620"/>
            <a:ext cx="1457318" cy="486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altLang="en-US" sz="2535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d</a:t>
            </a:r>
            <a:r>
              <a:rPr kumimoji="0" lang="en-US" altLang="en-US" sz="25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 = 4096</a:t>
            </a:r>
          </a:p>
        </p:txBody>
      </p:sp>
      <p:sp>
        <p:nvSpPr>
          <p:cNvPr id="40970" name="Text Box 10">
            <a:extLst>
              <a:ext uri="{FF2B5EF4-FFF2-40B4-BE49-F238E27FC236}">
                <a16:creationId xmlns:a16="http://schemas.microsoft.com/office/drawing/2014/main" id="{2625AB81-30EC-2249-A316-63610799C2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8427" y="3037869"/>
            <a:ext cx="1024507" cy="486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d = 12</a:t>
            </a:r>
          </a:p>
        </p:txBody>
      </p:sp>
      <p:sp>
        <p:nvSpPr>
          <p:cNvPr id="40971" name="AutoShape 11">
            <a:extLst>
              <a:ext uri="{FF2B5EF4-FFF2-40B4-BE49-F238E27FC236}">
                <a16:creationId xmlns:a16="http://schemas.microsoft.com/office/drawing/2014/main" id="{27798A1B-CA73-BB4E-9F77-AA391737E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9468" y="3137615"/>
            <a:ext cx="958959" cy="236239"/>
          </a:xfrm>
          <a:prstGeom prst="rightArrow">
            <a:avLst>
              <a:gd name="adj1" fmla="val 50000"/>
              <a:gd name="adj2" fmla="val 101482"/>
            </a:avLst>
          </a:prstGeom>
          <a:gradFill rotWithShape="0">
            <a:gsLst>
              <a:gs pos="0">
                <a:srgbClr val="C2C2CD"/>
              </a:gs>
              <a:gs pos="100000">
                <a:srgbClr val="C2C2CD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972" name="AutoShape 12">
            <a:extLst>
              <a:ext uri="{FF2B5EF4-FFF2-40B4-BE49-F238E27FC236}">
                <a16:creationId xmlns:a16="http://schemas.microsoft.com/office/drawing/2014/main" id="{516ABFA9-771F-8140-93FD-6C9000D4B2D3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7550579" y="4569929"/>
            <a:ext cx="236240" cy="2960873"/>
          </a:xfrm>
          <a:prstGeom prst="leftBrace">
            <a:avLst>
              <a:gd name="adj1" fmla="val 1044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973" name="Text Box 13">
            <a:extLst>
              <a:ext uri="{FF2B5EF4-FFF2-40B4-BE49-F238E27FC236}">
                <a16:creationId xmlns:a16="http://schemas.microsoft.com/office/drawing/2014/main" id="{74E5F635-59D2-B24F-B28F-FDA3EC8CF9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3812" y="4455308"/>
            <a:ext cx="1066184" cy="486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12 bits</a:t>
            </a:r>
          </a:p>
        </p:txBody>
      </p:sp>
      <p:sp>
        <p:nvSpPr>
          <p:cNvPr id="40974" name="Text Box 14">
            <a:extLst>
              <a:ext uri="{FF2B5EF4-FFF2-40B4-BE49-F238E27FC236}">
                <a16:creationId xmlns:a16="http://schemas.microsoft.com/office/drawing/2014/main" id="{44195482-239E-244E-94F7-413C887B30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5035" y="6266481"/>
            <a:ext cx="2959331" cy="486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32 bit logical address</a:t>
            </a:r>
          </a:p>
        </p:txBody>
      </p:sp>
      <p:sp>
        <p:nvSpPr>
          <p:cNvPr id="40975" name="Text Box 15">
            <a:extLst>
              <a:ext uri="{FF2B5EF4-FFF2-40B4-BE49-F238E27FC236}">
                <a16:creationId xmlns:a16="http://schemas.microsoft.com/office/drawing/2014/main" id="{27670EE3-2B49-4748-A12F-5C6E3CAB15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5331" y="4455308"/>
            <a:ext cx="2169051" cy="486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32-12 = 20 bits</a:t>
            </a:r>
          </a:p>
        </p:txBody>
      </p:sp>
      <p:sp>
        <p:nvSpPr>
          <p:cNvPr id="40976" name="AutoShape 16">
            <a:extLst>
              <a:ext uri="{FF2B5EF4-FFF2-40B4-BE49-F238E27FC236}">
                <a16:creationId xmlns:a16="http://schemas.microsoft.com/office/drawing/2014/main" id="{11B48754-4BF1-C64C-B6E7-C1BC97B3098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196302" y="3803461"/>
            <a:ext cx="944959" cy="320237"/>
          </a:xfrm>
          <a:prstGeom prst="rightArrow">
            <a:avLst>
              <a:gd name="adj1" fmla="val 50000"/>
              <a:gd name="adj2" fmla="val 73770"/>
            </a:avLst>
          </a:prstGeom>
          <a:gradFill rotWithShape="0">
            <a:gsLst>
              <a:gs pos="0">
                <a:srgbClr val="C2C2CD"/>
              </a:gs>
              <a:gs pos="100000">
                <a:srgbClr val="C2C2CD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9207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39" name="Rectangle 55">
            <a:extLst>
              <a:ext uri="{FF2B5EF4-FFF2-40B4-BE49-F238E27FC236}">
                <a16:creationId xmlns:a16="http://schemas.microsoft.com/office/drawing/2014/main" id="{F4875458-D921-3C42-9C38-64DE6C0A73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Address translation architecture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DE8DB4-8FE8-7C47-AC40-5EEB4FC49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5" name="Footer Placeholder 2">
            <a:extLst>
              <a:ext uri="{FF2B5EF4-FFF2-40B4-BE49-F238E27FC236}">
                <a16:creationId xmlns:a16="http://schemas.microsoft.com/office/drawing/2014/main" id="{3070EB66-7C1D-554F-B4F8-460F106EB4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6" name="Slide Number Placeholder 3">
            <a:extLst>
              <a:ext uri="{FF2B5EF4-FFF2-40B4-BE49-F238E27FC236}">
                <a16:creationId xmlns:a16="http://schemas.microsoft.com/office/drawing/2014/main" id="{A53F2323-5A40-9C4E-89A9-739B444D00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6A324D55-9BE6-8C49-9377-69A55720ED59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24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8B0DE2D8-2E2B-A641-BD6B-7BC9FFA8D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936" y="3085117"/>
            <a:ext cx="880213" cy="377984"/>
          </a:xfrm>
          <a:prstGeom prst="rect">
            <a:avLst/>
          </a:prstGeom>
          <a:solidFill>
            <a:srgbClr val="DA456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988" name="Text Box 4">
            <a:extLst>
              <a:ext uri="{FF2B5EF4-FFF2-40B4-BE49-F238E27FC236}">
                <a16:creationId xmlns:a16="http://schemas.microsoft.com/office/drawing/2014/main" id="{B3B574E3-C788-A145-AF9F-8E8DB41FB4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4343" y="1732425"/>
            <a:ext cx="1587161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number</a:t>
            </a:r>
          </a:p>
        </p:txBody>
      </p:sp>
      <p:sp>
        <p:nvSpPr>
          <p:cNvPr id="41989" name="Text Box 5">
            <a:extLst>
              <a:ext uri="{FF2B5EF4-FFF2-40B4-BE49-F238E27FC236}">
                <a16:creationId xmlns:a16="http://schemas.microsoft.com/office/drawing/2014/main" id="{6998B36C-2546-BB48-8A29-7921796DA5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5567" y="3067618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</a:t>
            </a:r>
          </a:p>
        </p:txBody>
      </p:sp>
      <p:sp>
        <p:nvSpPr>
          <p:cNvPr id="41990" name="Rectangle 6">
            <a:extLst>
              <a:ext uri="{FF2B5EF4-FFF2-40B4-BE49-F238E27FC236}">
                <a16:creationId xmlns:a16="http://schemas.microsoft.com/office/drawing/2014/main" id="{44ED8AF3-EB57-BD43-86C4-F47FBDFC79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3649" y="3085117"/>
            <a:ext cx="640472" cy="377984"/>
          </a:xfrm>
          <a:prstGeom prst="rect">
            <a:avLst/>
          </a:prstGeom>
          <a:solidFill>
            <a:srgbClr val="62D6A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991" name="Text Box 7">
            <a:extLst>
              <a:ext uri="{FF2B5EF4-FFF2-40B4-BE49-F238E27FC236}">
                <a16:creationId xmlns:a16="http://schemas.microsoft.com/office/drawing/2014/main" id="{38EB0C3F-3939-C040-82B5-BC613CC92A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284" y="3067618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d</a:t>
            </a:r>
          </a:p>
        </p:txBody>
      </p:sp>
      <p:sp>
        <p:nvSpPr>
          <p:cNvPr id="41992" name="Text Box 8">
            <a:extLst>
              <a:ext uri="{FF2B5EF4-FFF2-40B4-BE49-F238E27FC236}">
                <a16:creationId xmlns:a16="http://schemas.microsoft.com/office/drawing/2014/main" id="{66184EBF-D466-A243-88D0-187A03F9B8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7853" y="1968665"/>
            <a:ext cx="1374025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offset</a:t>
            </a:r>
          </a:p>
        </p:txBody>
      </p:sp>
      <p:cxnSp>
        <p:nvCxnSpPr>
          <p:cNvPr id="41993" name="AutoShape 9">
            <a:extLst>
              <a:ext uri="{FF2B5EF4-FFF2-40B4-BE49-F238E27FC236}">
                <a16:creationId xmlns:a16="http://schemas.microsoft.com/office/drawing/2014/main" id="{940A4D35-3C09-304F-A4A9-A45794F02A39}"/>
              </a:ext>
            </a:extLst>
          </p:cNvPr>
          <p:cNvCxnSpPr>
            <a:cxnSpLocks noChangeShapeType="1"/>
            <a:stCxn id="41988" idx="2"/>
            <a:endCxn id="41987" idx="0"/>
          </p:cNvCxnSpPr>
          <p:nvPr/>
        </p:nvCxnSpPr>
        <p:spPr bwMode="auto">
          <a:xfrm>
            <a:off x="2467924" y="2150968"/>
            <a:ext cx="132119" cy="934149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994" name="AutoShape 10">
            <a:extLst>
              <a:ext uri="{FF2B5EF4-FFF2-40B4-BE49-F238E27FC236}">
                <a16:creationId xmlns:a16="http://schemas.microsoft.com/office/drawing/2014/main" id="{9882077A-3018-804E-B936-96AB40687492}"/>
              </a:ext>
            </a:extLst>
          </p:cNvPr>
          <p:cNvCxnSpPr>
            <a:cxnSpLocks noChangeShapeType="1"/>
            <a:stCxn id="41992" idx="2"/>
            <a:endCxn id="41990" idx="0"/>
          </p:cNvCxnSpPr>
          <p:nvPr/>
        </p:nvCxnSpPr>
        <p:spPr bwMode="auto">
          <a:xfrm flipH="1">
            <a:off x="3363885" y="2387208"/>
            <a:ext cx="440981" cy="697909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995" name="Rectangle 11">
            <a:extLst>
              <a:ext uri="{FF2B5EF4-FFF2-40B4-BE49-F238E27FC236}">
                <a16:creationId xmlns:a16="http://schemas.microsoft.com/office/drawing/2014/main" id="{2131ADAB-BDFD-A349-BE27-72FF4D98F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124" y="4016078"/>
            <a:ext cx="1119952" cy="393733"/>
          </a:xfrm>
          <a:prstGeom prst="rect">
            <a:avLst/>
          </a:prstGeom>
          <a:solidFill>
            <a:srgbClr val="DA456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996" name="Rectangle 12">
            <a:extLst>
              <a:ext uri="{FF2B5EF4-FFF2-40B4-BE49-F238E27FC236}">
                <a16:creationId xmlns:a16="http://schemas.microsoft.com/office/drawing/2014/main" id="{BAFDDBA2-1916-2E46-A0D7-D58B4152A3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124" y="4409810"/>
            <a:ext cx="1119952" cy="393734"/>
          </a:xfrm>
          <a:prstGeom prst="rect">
            <a:avLst/>
          </a:prstGeom>
          <a:solidFill>
            <a:srgbClr val="DA456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997" name="Rectangle 13">
            <a:extLst>
              <a:ext uri="{FF2B5EF4-FFF2-40B4-BE49-F238E27FC236}">
                <a16:creationId xmlns:a16="http://schemas.microsoft.com/office/drawing/2014/main" id="{324902CC-5615-A541-B9EF-F8A80FCC5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124" y="5354769"/>
            <a:ext cx="1119952" cy="393734"/>
          </a:xfrm>
          <a:prstGeom prst="rect">
            <a:avLst/>
          </a:prstGeom>
          <a:solidFill>
            <a:srgbClr val="DA456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998" name="Rectangle 14">
            <a:extLst>
              <a:ext uri="{FF2B5EF4-FFF2-40B4-BE49-F238E27FC236}">
                <a16:creationId xmlns:a16="http://schemas.microsoft.com/office/drawing/2014/main" id="{318E75A8-7A69-CB4A-BE2F-FED83C233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124" y="5748503"/>
            <a:ext cx="1119952" cy="393733"/>
          </a:xfrm>
          <a:prstGeom prst="rect">
            <a:avLst/>
          </a:prstGeom>
          <a:solidFill>
            <a:srgbClr val="DA456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999" name="Rectangle 15">
            <a:extLst>
              <a:ext uri="{FF2B5EF4-FFF2-40B4-BE49-F238E27FC236}">
                <a16:creationId xmlns:a16="http://schemas.microsoft.com/office/drawing/2014/main" id="{495ED77B-CAB0-0B48-BA44-48E6CE2BD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124" y="6142235"/>
            <a:ext cx="1119952" cy="393734"/>
          </a:xfrm>
          <a:prstGeom prst="rect">
            <a:avLst/>
          </a:prstGeom>
          <a:solidFill>
            <a:srgbClr val="DA456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2000" name="Text Box 16">
            <a:extLst>
              <a:ext uri="{FF2B5EF4-FFF2-40B4-BE49-F238E27FC236}">
                <a16:creationId xmlns:a16="http://schemas.microsoft.com/office/drawing/2014/main" id="{5FC6241D-AFBF-A047-A887-0C89FBABC8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9031" y="4016077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0</a:t>
            </a:r>
          </a:p>
        </p:txBody>
      </p:sp>
      <p:sp>
        <p:nvSpPr>
          <p:cNvPr id="42001" name="Text Box 17">
            <a:extLst>
              <a:ext uri="{FF2B5EF4-FFF2-40B4-BE49-F238E27FC236}">
                <a16:creationId xmlns:a16="http://schemas.microsoft.com/office/drawing/2014/main" id="{ACE9BA1F-686D-454B-A5CC-08D9C38B5A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9031" y="4409810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2002" name="Text Box 18">
            <a:extLst>
              <a:ext uri="{FF2B5EF4-FFF2-40B4-BE49-F238E27FC236}">
                <a16:creationId xmlns:a16="http://schemas.microsoft.com/office/drawing/2014/main" id="{1C97AF67-3E19-674B-A553-154DE4E375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8202" y="5354769"/>
            <a:ext cx="551621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p-1</a:t>
            </a:r>
          </a:p>
        </p:txBody>
      </p:sp>
      <p:sp>
        <p:nvSpPr>
          <p:cNvPr id="42003" name="Text Box 19">
            <a:extLst>
              <a:ext uri="{FF2B5EF4-FFF2-40B4-BE49-F238E27FC236}">
                <a16:creationId xmlns:a16="http://schemas.microsoft.com/office/drawing/2014/main" id="{F372B336-FEA6-8F44-930B-164549A2ED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9536" y="5748503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</a:t>
            </a:r>
          </a:p>
        </p:txBody>
      </p:sp>
      <p:sp>
        <p:nvSpPr>
          <p:cNvPr id="42004" name="Text Box 20">
            <a:extLst>
              <a:ext uri="{FF2B5EF4-FFF2-40B4-BE49-F238E27FC236}">
                <a16:creationId xmlns:a16="http://schemas.microsoft.com/office/drawing/2014/main" id="{86074642-033E-0D4B-B8A3-A8DF90D029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6869" y="6142235"/>
            <a:ext cx="612535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p+1</a:t>
            </a:r>
          </a:p>
        </p:txBody>
      </p:sp>
      <p:cxnSp>
        <p:nvCxnSpPr>
          <p:cNvPr id="42005" name="AutoShape 21">
            <a:extLst>
              <a:ext uri="{FF2B5EF4-FFF2-40B4-BE49-F238E27FC236}">
                <a16:creationId xmlns:a16="http://schemas.microsoft.com/office/drawing/2014/main" id="{82B5F032-3A4B-6249-B46A-E56BDB65AB1E}"/>
              </a:ext>
            </a:extLst>
          </p:cNvPr>
          <p:cNvCxnSpPr>
            <a:cxnSpLocks noChangeShapeType="1"/>
            <a:stCxn id="41987" idx="2"/>
            <a:endCxn id="41998" idx="1"/>
          </p:cNvCxnSpPr>
          <p:nvPr/>
        </p:nvCxnSpPr>
        <p:spPr bwMode="auto">
          <a:xfrm rot="16200000" flipH="1">
            <a:off x="1858950" y="4205069"/>
            <a:ext cx="2483143" cy="999208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006" name="Text Box 22">
            <a:extLst>
              <a:ext uri="{FF2B5EF4-FFF2-40B4-BE49-F238E27FC236}">
                <a16:creationId xmlns:a16="http://schemas.microsoft.com/office/drawing/2014/main" id="{1C1B30D9-7789-E143-A9EB-30154E415D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567" y="5748503"/>
            <a:ext cx="282316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f</a:t>
            </a:r>
          </a:p>
        </p:txBody>
      </p:sp>
      <p:sp>
        <p:nvSpPr>
          <p:cNvPr id="42007" name="Rectangle 23">
            <a:extLst>
              <a:ext uri="{FF2B5EF4-FFF2-40B4-BE49-F238E27FC236}">
                <a16:creationId xmlns:a16="http://schemas.microsoft.com/office/drawing/2014/main" id="{DD390B9E-40F4-2441-935E-B5C64C7357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0809" y="3085117"/>
            <a:ext cx="880213" cy="377984"/>
          </a:xfrm>
          <a:prstGeom prst="rect">
            <a:avLst/>
          </a:prstGeom>
          <a:solidFill>
            <a:srgbClr val="184B8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2008" name="Text Box 24">
            <a:extLst>
              <a:ext uri="{FF2B5EF4-FFF2-40B4-BE49-F238E27FC236}">
                <a16:creationId xmlns:a16="http://schemas.microsoft.com/office/drawing/2014/main" id="{D2ECD686-F7CC-B24A-93DE-700C6D5110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8006" y="3069367"/>
            <a:ext cx="282316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f</a:t>
            </a:r>
          </a:p>
        </p:txBody>
      </p:sp>
      <p:sp>
        <p:nvSpPr>
          <p:cNvPr id="42009" name="Rectangle 25">
            <a:extLst>
              <a:ext uri="{FF2B5EF4-FFF2-40B4-BE49-F238E27FC236}">
                <a16:creationId xmlns:a16="http://schemas.microsoft.com/office/drawing/2014/main" id="{5601A674-5A27-8F42-8D6E-4450A0D62F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2771" y="3085117"/>
            <a:ext cx="640472" cy="377984"/>
          </a:xfrm>
          <a:prstGeom prst="rect">
            <a:avLst/>
          </a:prstGeom>
          <a:solidFill>
            <a:srgbClr val="62D6A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2010" name="Text Box 26">
            <a:extLst>
              <a:ext uri="{FF2B5EF4-FFF2-40B4-BE49-F238E27FC236}">
                <a16:creationId xmlns:a16="http://schemas.microsoft.com/office/drawing/2014/main" id="{15D8A1C0-3EDF-1241-8598-C5CC0B31A7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9407" y="3069367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d</a:t>
            </a:r>
          </a:p>
        </p:txBody>
      </p:sp>
      <p:cxnSp>
        <p:nvCxnSpPr>
          <p:cNvPr id="42011" name="AutoShape 27">
            <a:extLst>
              <a:ext uri="{FF2B5EF4-FFF2-40B4-BE49-F238E27FC236}">
                <a16:creationId xmlns:a16="http://schemas.microsoft.com/office/drawing/2014/main" id="{40D3D331-B4F8-D942-A033-25D0F9A7A16F}"/>
              </a:ext>
            </a:extLst>
          </p:cNvPr>
          <p:cNvCxnSpPr>
            <a:cxnSpLocks noChangeShapeType="1"/>
            <a:stCxn id="41998" idx="3"/>
            <a:endCxn id="42007" idx="2"/>
          </p:cNvCxnSpPr>
          <p:nvPr/>
        </p:nvCxnSpPr>
        <p:spPr bwMode="auto">
          <a:xfrm flipV="1">
            <a:off x="4720077" y="3463101"/>
            <a:ext cx="841713" cy="2483143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012" name="Text Box 28">
            <a:extLst>
              <a:ext uri="{FF2B5EF4-FFF2-40B4-BE49-F238E27FC236}">
                <a16:creationId xmlns:a16="http://schemas.microsoft.com/office/drawing/2014/main" id="{2A11D03A-1F21-0A42-A777-9AB33676D5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3612" y="1595931"/>
            <a:ext cx="2294086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frame number</a:t>
            </a:r>
          </a:p>
        </p:txBody>
      </p:sp>
      <p:cxnSp>
        <p:nvCxnSpPr>
          <p:cNvPr id="42013" name="AutoShape 29">
            <a:extLst>
              <a:ext uri="{FF2B5EF4-FFF2-40B4-BE49-F238E27FC236}">
                <a16:creationId xmlns:a16="http://schemas.microsoft.com/office/drawing/2014/main" id="{000ABE65-EC43-4B4C-AC27-B53D38532459}"/>
              </a:ext>
            </a:extLst>
          </p:cNvPr>
          <p:cNvCxnSpPr>
            <a:cxnSpLocks noChangeShapeType="1"/>
            <a:stCxn id="42012" idx="2"/>
            <a:endCxn id="42007" idx="0"/>
          </p:cNvCxnSpPr>
          <p:nvPr/>
        </p:nvCxnSpPr>
        <p:spPr bwMode="auto">
          <a:xfrm flipH="1">
            <a:off x="5560916" y="2014474"/>
            <a:ext cx="239739" cy="1070643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014" name="AutoShape 30">
            <a:extLst>
              <a:ext uri="{FF2B5EF4-FFF2-40B4-BE49-F238E27FC236}">
                <a16:creationId xmlns:a16="http://schemas.microsoft.com/office/drawing/2014/main" id="{D24E8F78-D6B3-D248-82D7-6CF075D0FD55}"/>
              </a:ext>
            </a:extLst>
          </p:cNvPr>
          <p:cNvCxnSpPr>
            <a:cxnSpLocks noChangeShapeType="1"/>
            <a:stCxn id="41991" idx="2"/>
            <a:endCxn id="42009" idx="0"/>
          </p:cNvCxnSpPr>
          <p:nvPr/>
        </p:nvCxnSpPr>
        <p:spPr bwMode="auto">
          <a:xfrm rot="5400000" flipH="1" flipV="1">
            <a:off x="4642923" y="1806077"/>
            <a:ext cx="401044" cy="2959123"/>
          </a:xfrm>
          <a:prstGeom prst="bentConnector5">
            <a:avLst>
              <a:gd name="adj1" fmla="val -57001"/>
              <a:gd name="adj2" fmla="val 47353"/>
              <a:gd name="adj3" fmla="val 157001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015" name="Text Box 31">
            <a:extLst>
              <a:ext uri="{FF2B5EF4-FFF2-40B4-BE49-F238E27FC236}">
                <a16:creationId xmlns:a16="http://schemas.microsoft.com/office/drawing/2014/main" id="{51411B04-F151-2B42-88C9-020FD2E65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857" y="4803544"/>
            <a:ext cx="274302" cy="622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2016" name="Rectangle 32">
            <a:extLst>
              <a:ext uri="{FF2B5EF4-FFF2-40B4-BE49-F238E27FC236}">
                <a16:creationId xmlns:a16="http://schemas.microsoft.com/office/drawing/2014/main" id="{BBA4ABCB-79BA-F740-8EEF-06576335B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9695" y="2598639"/>
            <a:ext cx="1119952" cy="393733"/>
          </a:xfrm>
          <a:prstGeom prst="rect">
            <a:avLst/>
          </a:prstGeom>
          <a:solidFill>
            <a:srgbClr val="FFBF5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2017" name="Rectangle 33">
            <a:extLst>
              <a:ext uri="{FF2B5EF4-FFF2-40B4-BE49-F238E27FC236}">
                <a16:creationId xmlns:a16="http://schemas.microsoft.com/office/drawing/2014/main" id="{33BC7D72-DCA2-374E-B33F-98AC807A9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9695" y="2992371"/>
            <a:ext cx="1119952" cy="393734"/>
          </a:xfrm>
          <a:prstGeom prst="rect">
            <a:avLst/>
          </a:prstGeom>
          <a:solidFill>
            <a:srgbClr val="FFBF5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2018" name="Rectangle 34">
            <a:extLst>
              <a:ext uri="{FF2B5EF4-FFF2-40B4-BE49-F238E27FC236}">
                <a16:creationId xmlns:a16="http://schemas.microsoft.com/office/drawing/2014/main" id="{615E61C0-0CF7-2F4E-867A-0DE5A5DA7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9695" y="4173571"/>
            <a:ext cx="1119952" cy="393733"/>
          </a:xfrm>
          <a:prstGeom prst="rect">
            <a:avLst/>
          </a:prstGeom>
          <a:solidFill>
            <a:srgbClr val="FFBF5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2019" name="Rectangle 35">
            <a:extLst>
              <a:ext uri="{FF2B5EF4-FFF2-40B4-BE49-F238E27FC236}">
                <a16:creationId xmlns:a16="http://schemas.microsoft.com/office/drawing/2014/main" id="{0F8AE51C-7646-C940-B787-2DE310BA6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9695" y="4567303"/>
            <a:ext cx="1119952" cy="393734"/>
          </a:xfrm>
          <a:prstGeom prst="rect">
            <a:avLst/>
          </a:prstGeom>
          <a:solidFill>
            <a:srgbClr val="FFBF5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2020" name="Rectangle 36">
            <a:extLst>
              <a:ext uri="{FF2B5EF4-FFF2-40B4-BE49-F238E27FC236}">
                <a16:creationId xmlns:a16="http://schemas.microsoft.com/office/drawing/2014/main" id="{895DF602-8AE6-F941-9967-5CEE38322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9695" y="4961037"/>
            <a:ext cx="1119952" cy="393733"/>
          </a:xfrm>
          <a:prstGeom prst="rect">
            <a:avLst/>
          </a:prstGeom>
          <a:solidFill>
            <a:srgbClr val="FFBF5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2021" name="Rectangle 37">
            <a:extLst>
              <a:ext uri="{FF2B5EF4-FFF2-40B4-BE49-F238E27FC236}">
                <a16:creationId xmlns:a16="http://schemas.microsoft.com/office/drawing/2014/main" id="{C9082DFB-CA89-C04D-BDC8-1A399388D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9695" y="5354769"/>
            <a:ext cx="1119952" cy="393734"/>
          </a:xfrm>
          <a:prstGeom prst="rect">
            <a:avLst/>
          </a:prstGeom>
          <a:solidFill>
            <a:srgbClr val="FFBF5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2022" name="Text Box 38">
            <a:extLst>
              <a:ext uri="{FF2B5EF4-FFF2-40B4-BE49-F238E27FC236}">
                <a16:creationId xmlns:a16="http://schemas.microsoft.com/office/drawing/2014/main" id="{F02C5506-D017-4C44-A91D-545A212F1D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1097" y="6614715"/>
            <a:ext cx="1289002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table</a:t>
            </a:r>
          </a:p>
        </p:txBody>
      </p:sp>
      <p:sp>
        <p:nvSpPr>
          <p:cNvPr id="42023" name="Text Box 39">
            <a:extLst>
              <a:ext uri="{FF2B5EF4-FFF2-40B4-BE49-F238E27FC236}">
                <a16:creationId xmlns:a16="http://schemas.microsoft.com/office/drawing/2014/main" id="{3ABD0F1E-C193-8E45-8362-6AD2919059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0833" y="6220982"/>
            <a:ext cx="2050429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physical memory</a:t>
            </a:r>
          </a:p>
        </p:txBody>
      </p:sp>
      <p:sp>
        <p:nvSpPr>
          <p:cNvPr id="42024" name="Text Box 40">
            <a:extLst>
              <a:ext uri="{FF2B5EF4-FFF2-40B4-BE49-F238E27FC236}">
                <a16:creationId xmlns:a16="http://schemas.microsoft.com/office/drawing/2014/main" id="{95952FA3-122F-3E41-8BE7-7556077665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8790" y="2598638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0</a:t>
            </a:r>
          </a:p>
        </p:txBody>
      </p:sp>
      <p:sp>
        <p:nvSpPr>
          <p:cNvPr id="42025" name="Text Box 41">
            <a:extLst>
              <a:ext uri="{FF2B5EF4-FFF2-40B4-BE49-F238E27FC236}">
                <a16:creationId xmlns:a16="http://schemas.microsoft.com/office/drawing/2014/main" id="{AE6CAF3B-6F50-584F-9587-B48EFAB1A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8790" y="2992371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2026" name="Text Box 42">
            <a:extLst>
              <a:ext uri="{FF2B5EF4-FFF2-40B4-BE49-F238E27FC236}">
                <a16:creationId xmlns:a16="http://schemas.microsoft.com/office/drawing/2014/main" id="{B8BDE938-1A24-9F40-90CD-DF78357741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0429" y="3464851"/>
            <a:ext cx="274302" cy="622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2027" name="Text Box 43">
            <a:extLst>
              <a:ext uri="{FF2B5EF4-FFF2-40B4-BE49-F238E27FC236}">
                <a16:creationId xmlns:a16="http://schemas.microsoft.com/office/drawing/2014/main" id="{3EBAA49E-D294-C142-9AAA-DC093A752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01017" y="4173571"/>
            <a:ext cx="506737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f-1</a:t>
            </a:r>
          </a:p>
        </p:txBody>
      </p:sp>
      <p:sp>
        <p:nvSpPr>
          <p:cNvPr id="42028" name="Text Box 44">
            <a:extLst>
              <a:ext uri="{FF2B5EF4-FFF2-40B4-BE49-F238E27FC236}">
                <a16:creationId xmlns:a16="http://schemas.microsoft.com/office/drawing/2014/main" id="{42CC2D92-81FA-604E-AE61-CEECD55311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12352" y="4567303"/>
            <a:ext cx="282316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f</a:t>
            </a:r>
          </a:p>
        </p:txBody>
      </p:sp>
      <p:sp>
        <p:nvSpPr>
          <p:cNvPr id="42029" name="Text Box 45">
            <a:extLst>
              <a:ext uri="{FF2B5EF4-FFF2-40B4-BE49-F238E27FC236}">
                <a16:creationId xmlns:a16="http://schemas.microsoft.com/office/drawing/2014/main" id="{3941A395-8A09-A243-BE9E-150F71F021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9686" y="4961037"/>
            <a:ext cx="567651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f+1</a:t>
            </a:r>
          </a:p>
        </p:txBody>
      </p:sp>
      <p:sp>
        <p:nvSpPr>
          <p:cNvPr id="42030" name="Text Box 46">
            <a:extLst>
              <a:ext uri="{FF2B5EF4-FFF2-40B4-BE49-F238E27FC236}">
                <a16:creationId xmlns:a16="http://schemas.microsoft.com/office/drawing/2014/main" id="{EDAAEE5B-0746-AD4F-9D41-67A1D5B027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8435" y="5354769"/>
            <a:ext cx="567651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f+2</a:t>
            </a:r>
          </a:p>
        </p:txBody>
      </p:sp>
      <p:sp>
        <p:nvSpPr>
          <p:cNvPr id="42031" name="Text Box 47">
            <a:extLst>
              <a:ext uri="{FF2B5EF4-FFF2-40B4-BE49-F238E27FC236}">
                <a16:creationId xmlns:a16="http://schemas.microsoft.com/office/drawing/2014/main" id="{3C95CB9F-3AA4-A34B-80A0-8D52BE83A3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0429" y="5748504"/>
            <a:ext cx="274302" cy="622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cxnSp>
        <p:nvCxnSpPr>
          <p:cNvPr id="42032" name="AutoShape 48">
            <a:extLst>
              <a:ext uri="{FF2B5EF4-FFF2-40B4-BE49-F238E27FC236}">
                <a16:creationId xmlns:a16="http://schemas.microsoft.com/office/drawing/2014/main" id="{EF4FBB50-D977-BC4C-AF2D-E49FDC0C9BBF}"/>
              </a:ext>
            </a:extLst>
          </p:cNvPr>
          <p:cNvCxnSpPr>
            <a:cxnSpLocks noChangeShapeType="1"/>
            <a:stCxn id="42009" idx="3"/>
            <a:endCxn id="42019" idx="1"/>
          </p:cNvCxnSpPr>
          <p:nvPr/>
        </p:nvCxnSpPr>
        <p:spPr bwMode="auto">
          <a:xfrm>
            <a:off x="6643244" y="3274109"/>
            <a:ext cx="1116452" cy="1490936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033" name="Text Box 49">
            <a:extLst>
              <a:ext uri="{FF2B5EF4-FFF2-40B4-BE49-F238E27FC236}">
                <a16:creationId xmlns:a16="http://schemas.microsoft.com/office/drawing/2014/main" id="{06B57AAF-DBF8-0F47-A155-875B123726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6746" y="1595931"/>
            <a:ext cx="2294086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frame number</a:t>
            </a:r>
          </a:p>
        </p:txBody>
      </p:sp>
      <p:cxnSp>
        <p:nvCxnSpPr>
          <p:cNvPr id="42034" name="AutoShape 50">
            <a:extLst>
              <a:ext uri="{FF2B5EF4-FFF2-40B4-BE49-F238E27FC236}">
                <a16:creationId xmlns:a16="http://schemas.microsoft.com/office/drawing/2014/main" id="{1EB56EB1-335F-8F47-84A7-A42E4DB36F7D}"/>
              </a:ext>
            </a:extLst>
          </p:cNvPr>
          <p:cNvCxnSpPr>
            <a:cxnSpLocks noChangeShapeType="1"/>
            <a:stCxn id="42033" idx="2"/>
            <a:endCxn id="42024" idx="0"/>
          </p:cNvCxnSpPr>
          <p:nvPr/>
        </p:nvCxnSpPr>
        <p:spPr bwMode="auto">
          <a:xfrm>
            <a:off x="8493789" y="2014474"/>
            <a:ext cx="548601" cy="584164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2035" name="Group 51">
            <a:extLst>
              <a:ext uri="{FF2B5EF4-FFF2-40B4-BE49-F238E27FC236}">
                <a16:creationId xmlns:a16="http://schemas.microsoft.com/office/drawing/2014/main" id="{557607D4-DA6F-FC41-9086-36EDDC00F3D4}"/>
              </a:ext>
            </a:extLst>
          </p:cNvPr>
          <p:cNvGrpSpPr>
            <a:grpSpLocks/>
          </p:cNvGrpSpPr>
          <p:nvPr/>
        </p:nvGrpSpPr>
        <p:grpSpPr bwMode="auto">
          <a:xfrm>
            <a:off x="560505" y="2598640"/>
            <a:ext cx="932710" cy="920460"/>
            <a:chOff x="320" y="1485"/>
            <a:chExt cx="533" cy="526"/>
          </a:xfrm>
        </p:grpSpPr>
        <p:sp>
          <p:nvSpPr>
            <p:cNvPr id="42036" name="Rectangle 52">
              <a:extLst>
                <a:ext uri="{FF2B5EF4-FFF2-40B4-BE49-F238E27FC236}">
                  <a16:creationId xmlns:a16="http://schemas.microsoft.com/office/drawing/2014/main" id="{B47B87B9-2E5E-A548-BF0C-71C8BE121D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" y="1485"/>
              <a:ext cx="110" cy="288"/>
            </a:xfrm>
            <a:prstGeom prst="rect">
              <a:avLst/>
            </a:prstGeom>
            <a:solidFill>
              <a:srgbClr val="5DA31E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5DA31E"/>
              </a:extrusionClr>
              <a:contourClr>
                <a:srgbClr val="5DA31E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 lIns="95343" tIns="47672" rIns="95343" bIns="47672">
              <a:spAutoFit/>
              <a:flatTx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2037" name="Text Box 53">
              <a:extLst>
                <a:ext uri="{FF2B5EF4-FFF2-40B4-BE49-F238E27FC236}">
                  <a16:creationId xmlns:a16="http://schemas.microsoft.com/office/drawing/2014/main" id="{B672AD65-B366-6F4F-950C-410B9FF3AD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2" y="1733"/>
              <a:ext cx="471" cy="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DA31E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5343" tIns="47672" rIns="95343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53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 panose="020B0604020202020204" pitchFamily="34" charset="0"/>
                </a:rPr>
                <a:t>CPU</a:t>
              </a:r>
            </a:p>
          </p:txBody>
        </p:sp>
      </p:grpSp>
      <p:cxnSp>
        <p:nvCxnSpPr>
          <p:cNvPr id="42038" name="AutoShape 54">
            <a:extLst>
              <a:ext uri="{FF2B5EF4-FFF2-40B4-BE49-F238E27FC236}">
                <a16:creationId xmlns:a16="http://schemas.microsoft.com/office/drawing/2014/main" id="{655A659F-A6F7-0B4E-9E54-A1F4F9023FA5}"/>
              </a:ext>
            </a:extLst>
          </p:cNvPr>
          <p:cNvCxnSpPr>
            <a:cxnSpLocks noChangeShapeType="1"/>
            <a:stCxn id="42036" idx="3"/>
            <a:endCxn id="41987" idx="1"/>
          </p:cNvCxnSpPr>
          <p:nvPr/>
        </p:nvCxnSpPr>
        <p:spPr bwMode="auto">
          <a:xfrm>
            <a:off x="752997" y="2850628"/>
            <a:ext cx="1406939" cy="42348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458028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2A6C-7AC8-4269-9A83-E123FEBC3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068D5-F565-4022-AB14-68F0FB152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61D01A-DF0A-4C7C-9CA5-403AC9A870A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77515D-B8E7-4D51-A5DB-A54A508B84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EBAE04-D305-47B5-A9D0-7AF502176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473" y="1450975"/>
            <a:ext cx="7368527" cy="491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84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691EC-34DD-4168-A6E5-60DF944D7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Translation 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FA72C-24C7-40AB-9B55-AEA270B32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048265-B7C8-4195-AC7C-1FDF22FA7C8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AB66BA-933E-4051-AA81-4D554CBA84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EB6F70-A5FF-44C4-B29D-68B767E28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98" y="898035"/>
            <a:ext cx="9278192" cy="618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12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46C4B-8311-459C-96B7-86C029AAB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number vs. Offset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07ED3-E69F-4C79-AC94-7600EFE97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29EAE-D196-4091-B975-0A5126C9227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808E8A-D6B0-48C3-8A7F-324BAA29B1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2264EE-41BF-4FDF-8C91-6CB53FB6D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633" y="1396904"/>
            <a:ext cx="8170960" cy="544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527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23" name="Rectangle 71">
            <a:extLst>
              <a:ext uri="{FF2B5EF4-FFF2-40B4-BE49-F238E27FC236}">
                <a16:creationId xmlns:a16="http://schemas.microsoft.com/office/drawing/2014/main" id="{92F996F9-41A5-1E4F-8A71-56930189F9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Solution 1: Two-level page tables</a:t>
            </a:r>
          </a:p>
        </p:txBody>
      </p:sp>
      <p:sp>
        <p:nvSpPr>
          <p:cNvPr id="49224" name="Rectangle 72">
            <a:extLst>
              <a:ext uri="{FF2B5EF4-FFF2-40B4-BE49-F238E27FC236}">
                <a16:creationId xmlns:a16="http://schemas.microsoft.com/office/drawing/2014/main" id="{CF02A81A-251A-9845-8098-78F4F58F3C5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2131" y="914400"/>
            <a:ext cx="4899153" cy="6141298"/>
          </a:xfrm>
        </p:spPr>
        <p:txBody>
          <a:bodyPr/>
          <a:lstStyle/>
          <a:p>
            <a:r>
              <a:rPr lang="en-US" altLang="en-US" sz="2205" dirty="0"/>
              <a:t>Problem: page tables can be too large</a:t>
            </a:r>
          </a:p>
          <a:p>
            <a:pPr lvl="1"/>
            <a:r>
              <a:rPr lang="en-US" altLang="en-US" sz="1984" dirty="0"/>
              <a:t>2</a:t>
            </a:r>
            <a:r>
              <a:rPr lang="en-US" altLang="en-US" sz="1984" baseline="30000" dirty="0"/>
              <a:t>32</a:t>
            </a:r>
            <a:r>
              <a:rPr lang="en-US" altLang="en-US" sz="1984" dirty="0"/>
              <a:t> bytes in 4KB pages need 1 million PTEs</a:t>
            </a:r>
          </a:p>
          <a:p>
            <a:r>
              <a:rPr lang="en-US" altLang="en-US" sz="2205" dirty="0"/>
              <a:t>Solution: use multi-level page tables</a:t>
            </a:r>
          </a:p>
          <a:p>
            <a:pPr lvl="1"/>
            <a:r>
              <a:rPr lang="en-US" altLang="en-US" sz="1984" dirty="0"/>
              <a:t>“Page size” in first page table is large (megabytes)</a:t>
            </a:r>
          </a:p>
          <a:p>
            <a:pPr lvl="1"/>
            <a:r>
              <a:rPr lang="en-US" altLang="en-US" sz="1984" dirty="0"/>
              <a:t>PTE marked invalid in first page table needs no 2nd level page table</a:t>
            </a:r>
          </a:p>
          <a:p>
            <a:r>
              <a:rPr lang="en-US" altLang="en-US" sz="2205" dirty="0"/>
              <a:t>1st level page table has pointers to 2nd level page tables</a:t>
            </a:r>
          </a:p>
          <a:p>
            <a:r>
              <a:rPr lang="en-US" altLang="en-US" sz="2205" dirty="0"/>
              <a:t>2nd level page table has actual physical page numbers in it</a:t>
            </a:r>
          </a:p>
          <a:p>
            <a:pPr lvl="1"/>
            <a:endParaRPr lang="en-US" altLang="en-US" sz="1984" dirty="0"/>
          </a:p>
        </p:txBody>
      </p:sp>
      <p:sp>
        <p:nvSpPr>
          <p:cNvPr id="71" name="Footer Placeholder 4">
            <a:extLst>
              <a:ext uri="{FF2B5EF4-FFF2-40B4-BE49-F238E27FC236}">
                <a16:creationId xmlns:a16="http://schemas.microsoft.com/office/drawing/2014/main" id="{A5BFC97F-4AE6-7344-BA26-EBD50D951F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72" name="Slide Number Placeholder 5">
            <a:extLst>
              <a:ext uri="{FF2B5EF4-FFF2-40B4-BE49-F238E27FC236}">
                <a16:creationId xmlns:a16="http://schemas.microsoft.com/office/drawing/2014/main" id="{C26038B4-F6C8-B548-AE10-9AC88FE0C5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20E0196B-1265-FC41-B20C-AE4B1D5D73E2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28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A62F2AED-B857-3042-8286-42B2A46E6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6153" y="5643508"/>
            <a:ext cx="799716" cy="236239"/>
          </a:xfrm>
          <a:prstGeom prst="rect">
            <a:avLst/>
          </a:prstGeom>
          <a:solidFill>
            <a:srgbClr val="803165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803165"/>
            </a:extrusionClr>
            <a:contourClr>
              <a:srgbClr val="803165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F74AA077-4DFB-EB4E-B996-C69ACE6EC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5459765"/>
            <a:ext cx="755968" cy="335986"/>
          </a:xfrm>
          <a:prstGeom prst="rect">
            <a:avLst/>
          </a:prstGeom>
          <a:solidFill>
            <a:srgbClr val="C39C1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39C12"/>
            </a:extrusionClr>
            <a:contourClr>
              <a:srgbClr val="C39C12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884</a:t>
            </a:r>
          </a:p>
        </p:txBody>
      </p:sp>
      <p:sp>
        <p:nvSpPr>
          <p:cNvPr id="49156" name="Rectangle 4">
            <a:extLst>
              <a:ext uri="{FF2B5EF4-FFF2-40B4-BE49-F238E27FC236}">
                <a16:creationId xmlns:a16="http://schemas.microsoft.com/office/drawing/2014/main" id="{6E50F821-19C4-274F-AA3F-D5DA6E4D73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5879747"/>
            <a:ext cx="755968" cy="335986"/>
          </a:xfrm>
          <a:prstGeom prst="rect">
            <a:avLst/>
          </a:prstGeom>
          <a:solidFill>
            <a:srgbClr val="C39C1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39C12"/>
            </a:extrusionClr>
            <a:contourClr>
              <a:srgbClr val="C39C12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960</a:t>
            </a:r>
          </a:p>
        </p:txBody>
      </p:sp>
      <p:sp>
        <p:nvSpPr>
          <p:cNvPr id="49157" name="Rectangle 5">
            <a:extLst>
              <a:ext uri="{FF2B5EF4-FFF2-40B4-BE49-F238E27FC236}">
                <a16:creationId xmlns:a16="http://schemas.microsoft.com/office/drawing/2014/main" id="{A3C0DE4B-E048-FE46-BBA5-7264F0B66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6635714"/>
            <a:ext cx="755968" cy="335986"/>
          </a:xfrm>
          <a:prstGeom prst="rect">
            <a:avLst/>
          </a:prstGeom>
          <a:solidFill>
            <a:srgbClr val="C39C1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39C12"/>
            </a:extrusionClr>
            <a:contourClr>
              <a:srgbClr val="C39C12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955</a:t>
            </a:r>
          </a:p>
        </p:txBody>
      </p:sp>
      <p:sp>
        <p:nvSpPr>
          <p:cNvPr id="49158" name="Rectangle 6">
            <a:extLst>
              <a:ext uri="{FF2B5EF4-FFF2-40B4-BE49-F238E27FC236}">
                <a16:creationId xmlns:a16="http://schemas.microsoft.com/office/drawing/2014/main" id="{F2F880F5-D8F9-2945-B52E-ADFBEF5BC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5375768"/>
            <a:ext cx="839964" cy="48864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691" tIns="40346" rIns="80691" bIns="40346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59" name="Text Box 7">
            <a:extLst>
              <a:ext uri="{FF2B5EF4-FFF2-40B4-BE49-F238E27FC236}">
                <a16:creationId xmlns:a16="http://schemas.microsoft.com/office/drawing/2014/main" id="{B9D1C80C-43BC-C943-BE09-80D5FAD76C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1970" y="2495393"/>
            <a:ext cx="244712" cy="500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0691" tIns="40346" rIns="80691" bIns="40346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9160" name="Line 8">
            <a:extLst>
              <a:ext uri="{FF2B5EF4-FFF2-40B4-BE49-F238E27FC236}">
                <a16:creationId xmlns:a16="http://schemas.microsoft.com/office/drawing/2014/main" id="{79EEC4D0-46F0-624C-9CD2-B76EAD7EF666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2229" y="1679927"/>
            <a:ext cx="79971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0691" tIns="40346" rIns="80691" bIns="40346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61" name="Rectangle 9">
            <a:extLst>
              <a:ext uri="{FF2B5EF4-FFF2-40B4-BE49-F238E27FC236}">
                <a16:creationId xmlns:a16="http://schemas.microsoft.com/office/drawing/2014/main" id="{3BAE07A9-BC62-DD4A-B0AA-FF2305305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1763923"/>
            <a:ext cx="755968" cy="335986"/>
          </a:xfrm>
          <a:prstGeom prst="rect">
            <a:avLst/>
          </a:prstGeom>
          <a:solidFill>
            <a:srgbClr val="5FBD71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FBD71"/>
            </a:extrusionClr>
            <a:contourClr>
              <a:srgbClr val="5FBD7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220</a:t>
            </a:r>
          </a:p>
        </p:txBody>
      </p:sp>
      <p:sp>
        <p:nvSpPr>
          <p:cNvPr id="49162" name="Rectangle 10">
            <a:extLst>
              <a:ext uri="{FF2B5EF4-FFF2-40B4-BE49-F238E27FC236}">
                <a16:creationId xmlns:a16="http://schemas.microsoft.com/office/drawing/2014/main" id="{D181083D-F218-D149-97BC-27A172BE1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2183905"/>
            <a:ext cx="755968" cy="335986"/>
          </a:xfrm>
          <a:prstGeom prst="rect">
            <a:avLst/>
          </a:prstGeom>
          <a:solidFill>
            <a:srgbClr val="5FBD71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FBD71"/>
            </a:extrusionClr>
            <a:contourClr>
              <a:srgbClr val="5FBD7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657</a:t>
            </a:r>
          </a:p>
        </p:txBody>
      </p:sp>
      <p:sp>
        <p:nvSpPr>
          <p:cNvPr id="49163" name="Rectangle 11">
            <a:extLst>
              <a:ext uri="{FF2B5EF4-FFF2-40B4-BE49-F238E27FC236}">
                <a16:creationId xmlns:a16="http://schemas.microsoft.com/office/drawing/2014/main" id="{BE69A3C2-968B-4F42-8D41-3199C4F58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2939873"/>
            <a:ext cx="755968" cy="335986"/>
          </a:xfrm>
          <a:prstGeom prst="rect">
            <a:avLst/>
          </a:prstGeom>
          <a:solidFill>
            <a:srgbClr val="5FBD71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FBD71"/>
            </a:extrusionClr>
            <a:contourClr>
              <a:srgbClr val="5FBD7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401</a:t>
            </a:r>
          </a:p>
        </p:txBody>
      </p:sp>
      <p:sp>
        <p:nvSpPr>
          <p:cNvPr id="49164" name="Rectangle 12">
            <a:extLst>
              <a:ext uri="{FF2B5EF4-FFF2-40B4-BE49-F238E27FC236}">
                <a16:creationId xmlns:a16="http://schemas.microsoft.com/office/drawing/2014/main" id="{1EE3859D-3D34-3845-AAD6-48184748C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1679927"/>
            <a:ext cx="839964" cy="48864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691" tIns="40346" rIns="80691" bIns="40346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65" name="Rectangle 13">
            <a:extLst>
              <a:ext uri="{FF2B5EF4-FFF2-40B4-BE49-F238E27FC236}">
                <a16:creationId xmlns:a16="http://schemas.microsoft.com/office/drawing/2014/main" id="{0834F6E5-5A15-FF44-AD85-9ED0750DB4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2798" y="3176114"/>
            <a:ext cx="799716" cy="393733"/>
          </a:xfrm>
          <a:prstGeom prst="rect">
            <a:avLst/>
          </a:prstGeom>
          <a:solidFill>
            <a:srgbClr val="DC54AD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DC54AD"/>
            </a:extrusionClr>
            <a:contourClr>
              <a:srgbClr val="DC54AD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66" name="Rectangle 14">
            <a:extLst>
              <a:ext uri="{FF2B5EF4-FFF2-40B4-BE49-F238E27FC236}">
                <a16:creationId xmlns:a16="http://schemas.microsoft.com/office/drawing/2014/main" id="{8236B2FA-9C30-8D4A-9654-F067D8A03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993" y="1601182"/>
            <a:ext cx="1440188" cy="5512263"/>
          </a:xfrm>
          <a:prstGeom prst="rect">
            <a:avLst/>
          </a:prstGeom>
          <a:noFill/>
          <a:ln w="6350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69" name="Rectangle 17">
            <a:extLst>
              <a:ext uri="{FF2B5EF4-FFF2-40B4-BE49-F238E27FC236}">
                <a16:creationId xmlns:a16="http://schemas.microsoft.com/office/drawing/2014/main" id="{73562AB4-05EF-ED49-8399-1ED012874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2798" y="2782380"/>
            <a:ext cx="799716" cy="393734"/>
          </a:xfrm>
          <a:prstGeom prst="rect">
            <a:avLst/>
          </a:prstGeom>
          <a:solidFill>
            <a:srgbClr val="5FBD71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FBD71"/>
            </a:extrusionClr>
            <a:contourClr>
              <a:srgbClr val="5FBD7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70" name="Rectangle 18">
            <a:extLst>
              <a:ext uri="{FF2B5EF4-FFF2-40B4-BE49-F238E27FC236}">
                <a16:creationId xmlns:a16="http://schemas.microsoft.com/office/drawing/2014/main" id="{32A3891C-61F9-114C-B8F3-DDFDDD576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2798" y="4357312"/>
            <a:ext cx="799716" cy="393734"/>
          </a:xfrm>
          <a:prstGeom prst="rect">
            <a:avLst/>
          </a:prstGeom>
          <a:solidFill>
            <a:srgbClr val="FFCC18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CC18"/>
            </a:extrusionClr>
            <a:contourClr>
              <a:srgbClr val="FFCC18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71" name="Text Box 19">
            <a:extLst>
              <a:ext uri="{FF2B5EF4-FFF2-40B4-BE49-F238E27FC236}">
                <a16:creationId xmlns:a16="http://schemas.microsoft.com/office/drawing/2014/main" id="{A676697E-2F7F-3E49-B6F0-ACF59DB77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2539" y="3648594"/>
            <a:ext cx="274302" cy="622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9172" name="Text Box 20">
            <a:extLst>
              <a:ext uri="{FF2B5EF4-FFF2-40B4-BE49-F238E27FC236}">
                <a16:creationId xmlns:a16="http://schemas.microsoft.com/office/drawing/2014/main" id="{3D6DE510-0910-5B44-95CD-018784BB10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7280" y="4751046"/>
            <a:ext cx="1289002" cy="740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1st level</a:t>
            </a:r>
            <a:b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table</a:t>
            </a:r>
          </a:p>
        </p:txBody>
      </p:sp>
      <p:cxnSp>
        <p:nvCxnSpPr>
          <p:cNvPr id="49173" name="AutoShape 21">
            <a:extLst>
              <a:ext uri="{FF2B5EF4-FFF2-40B4-BE49-F238E27FC236}">
                <a16:creationId xmlns:a16="http://schemas.microsoft.com/office/drawing/2014/main" id="{1048BCCB-D72B-0743-9273-82F7D4DD1F9D}"/>
              </a:ext>
            </a:extLst>
          </p:cNvPr>
          <p:cNvCxnSpPr>
            <a:cxnSpLocks noChangeShapeType="1"/>
            <a:stCxn id="49169" idx="3"/>
            <a:endCxn id="49160" idx="0"/>
          </p:cNvCxnSpPr>
          <p:nvPr/>
        </p:nvCxnSpPr>
        <p:spPr bwMode="auto">
          <a:xfrm flipV="1">
            <a:off x="6172514" y="1679928"/>
            <a:ext cx="799715" cy="130019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74" name="AutoShape 22">
            <a:extLst>
              <a:ext uri="{FF2B5EF4-FFF2-40B4-BE49-F238E27FC236}">
                <a16:creationId xmlns:a16="http://schemas.microsoft.com/office/drawing/2014/main" id="{CCA26FE2-63AD-464D-A9F2-9C378A2BF665}"/>
              </a:ext>
            </a:extLst>
          </p:cNvPr>
          <p:cNvCxnSpPr>
            <a:cxnSpLocks noChangeShapeType="1"/>
            <a:stCxn id="49165" idx="3"/>
            <a:endCxn id="49207" idx="0"/>
          </p:cNvCxnSpPr>
          <p:nvPr/>
        </p:nvCxnSpPr>
        <p:spPr bwMode="auto">
          <a:xfrm>
            <a:off x="6172514" y="3373855"/>
            <a:ext cx="799715" cy="153993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75" name="AutoShape 23">
            <a:extLst>
              <a:ext uri="{FF2B5EF4-FFF2-40B4-BE49-F238E27FC236}">
                <a16:creationId xmlns:a16="http://schemas.microsoft.com/office/drawing/2014/main" id="{40B4A557-550B-A746-9FB0-6F2C0E863370}"/>
              </a:ext>
            </a:extLst>
          </p:cNvPr>
          <p:cNvCxnSpPr>
            <a:cxnSpLocks noChangeShapeType="1"/>
            <a:stCxn id="49170" idx="3"/>
            <a:endCxn id="49213" idx="0"/>
          </p:cNvCxnSpPr>
          <p:nvPr/>
        </p:nvCxnSpPr>
        <p:spPr bwMode="auto">
          <a:xfrm>
            <a:off x="6172514" y="4555055"/>
            <a:ext cx="799715" cy="820714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76" name="Text Box 24">
            <a:extLst>
              <a:ext uri="{FF2B5EF4-FFF2-40B4-BE49-F238E27FC236}">
                <a16:creationId xmlns:a16="http://schemas.microsoft.com/office/drawing/2014/main" id="{F022DDDB-3EBE-8449-9698-9630202EC4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6048" y="6325978"/>
            <a:ext cx="1393198" cy="740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2nd level</a:t>
            </a:r>
            <a:b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tables</a:t>
            </a:r>
          </a:p>
        </p:txBody>
      </p:sp>
      <p:sp>
        <p:nvSpPr>
          <p:cNvPr id="49177" name="Text Box 25">
            <a:extLst>
              <a:ext uri="{FF2B5EF4-FFF2-40B4-BE49-F238E27FC236}">
                <a16:creationId xmlns:a16="http://schemas.microsoft.com/office/drawing/2014/main" id="{DC07C7FA-2967-5A43-AF10-2E0139DFE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5894" y="5879747"/>
            <a:ext cx="259874" cy="39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9178" name="Text Box 26">
            <a:extLst>
              <a:ext uri="{FF2B5EF4-FFF2-40B4-BE49-F238E27FC236}">
                <a16:creationId xmlns:a16="http://schemas.microsoft.com/office/drawing/2014/main" id="{2679E74C-ECBA-CA41-A82E-818FD7ABA2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5894" y="3989829"/>
            <a:ext cx="259874" cy="39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9179" name="Text Box 27">
            <a:extLst>
              <a:ext uri="{FF2B5EF4-FFF2-40B4-BE49-F238E27FC236}">
                <a16:creationId xmlns:a16="http://schemas.microsoft.com/office/drawing/2014/main" id="{704AAB3D-3FBC-3F4E-9CED-1A93DCCC6F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5894" y="3438603"/>
            <a:ext cx="259874" cy="39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9180" name="Text Box 28">
            <a:extLst>
              <a:ext uri="{FF2B5EF4-FFF2-40B4-BE49-F238E27FC236}">
                <a16:creationId xmlns:a16="http://schemas.microsoft.com/office/drawing/2014/main" id="{1532BC1C-266A-FB4F-A5A2-4C65CBA74D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5894" y="2887376"/>
            <a:ext cx="259874" cy="39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9181" name="Text Box 29">
            <a:extLst>
              <a:ext uri="{FF2B5EF4-FFF2-40B4-BE49-F238E27FC236}">
                <a16:creationId xmlns:a16="http://schemas.microsoft.com/office/drawing/2014/main" id="{C7027FAA-EDC4-7D4A-B5B5-DF02717354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5894" y="2336150"/>
            <a:ext cx="259874" cy="39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9182" name="Text Box 30">
            <a:extLst>
              <a:ext uri="{FF2B5EF4-FFF2-40B4-BE49-F238E27FC236}">
                <a16:creationId xmlns:a16="http://schemas.microsoft.com/office/drawing/2014/main" id="{F753079E-3915-7944-8F99-C1AE6AEE6F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5894" y="1784924"/>
            <a:ext cx="259874" cy="39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9183" name="Text Box 31">
            <a:extLst>
              <a:ext uri="{FF2B5EF4-FFF2-40B4-BE49-F238E27FC236}">
                <a16:creationId xmlns:a16="http://schemas.microsoft.com/office/drawing/2014/main" id="{3D06C06B-F2F4-8242-86E6-4B423BD1C3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5894" y="4541056"/>
            <a:ext cx="259874" cy="39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9184" name="Text Box 32">
            <a:extLst>
              <a:ext uri="{FF2B5EF4-FFF2-40B4-BE49-F238E27FC236}">
                <a16:creationId xmlns:a16="http://schemas.microsoft.com/office/drawing/2014/main" id="{451315A2-5F13-184D-A6B6-9DEC38E21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5894" y="5092281"/>
            <a:ext cx="259874" cy="39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9185" name="Line 33">
            <a:extLst>
              <a:ext uri="{FF2B5EF4-FFF2-40B4-BE49-F238E27FC236}">
                <a16:creationId xmlns:a16="http://schemas.microsoft.com/office/drawing/2014/main" id="{172A6FA6-BC11-A448-A314-3E7CD36E3799}"/>
              </a:ext>
            </a:extLst>
          </p:cNvPr>
          <p:cNvSpPr>
            <a:spLocks noChangeShapeType="1"/>
          </p:cNvSpPr>
          <p:nvPr/>
        </p:nvSpPr>
        <p:spPr bwMode="auto">
          <a:xfrm>
            <a:off x="8736153" y="1548683"/>
            <a:ext cx="79971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86" name="Line 34">
            <a:extLst>
              <a:ext uri="{FF2B5EF4-FFF2-40B4-BE49-F238E27FC236}">
                <a16:creationId xmlns:a16="http://schemas.microsoft.com/office/drawing/2014/main" id="{6065D68F-7A70-7D42-8FC6-1F744BA214CF}"/>
              </a:ext>
            </a:extLst>
          </p:cNvPr>
          <p:cNvSpPr>
            <a:spLocks noChangeShapeType="1"/>
          </p:cNvSpPr>
          <p:nvPr/>
        </p:nvSpPr>
        <p:spPr bwMode="auto">
          <a:xfrm>
            <a:off x="8736153" y="2099909"/>
            <a:ext cx="79971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87" name="Line 35">
            <a:extLst>
              <a:ext uri="{FF2B5EF4-FFF2-40B4-BE49-F238E27FC236}">
                <a16:creationId xmlns:a16="http://schemas.microsoft.com/office/drawing/2014/main" id="{E68EAFD1-BB93-874B-A3CB-6B4C6A0FF91D}"/>
              </a:ext>
            </a:extLst>
          </p:cNvPr>
          <p:cNvSpPr>
            <a:spLocks noChangeShapeType="1"/>
          </p:cNvSpPr>
          <p:nvPr/>
        </p:nvSpPr>
        <p:spPr bwMode="auto">
          <a:xfrm>
            <a:off x="8736153" y="2651136"/>
            <a:ext cx="79971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88" name="Line 36">
            <a:extLst>
              <a:ext uri="{FF2B5EF4-FFF2-40B4-BE49-F238E27FC236}">
                <a16:creationId xmlns:a16="http://schemas.microsoft.com/office/drawing/2014/main" id="{5732998F-D0D5-5049-9FC0-FA3147B2FBB5}"/>
              </a:ext>
            </a:extLst>
          </p:cNvPr>
          <p:cNvSpPr>
            <a:spLocks noChangeShapeType="1"/>
          </p:cNvSpPr>
          <p:nvPr/>
        </p:nvSpPr>
        <p:spPr bwMode="auto">
          <a:xfrm>
            <a:off x="8736153" y="3202362"/>
            <a:ext cx="79971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89" name="Line 37">
            <a:extLst>
              <a:ext uri="{FF2B5EF4-FFF2-40B4-BE49-F238E27FC236}">
                <a16:creationId xmlns:a16="http://schemas.microsoft.com/office/drawing/2014/main" id="{AB4D6371-8E21-2247-847A-4436E80C8347}"/>
              </a:ext>
            </a:extLst>
          </p:cNvPr>
          <p:cNvSpPr>
            <a:spLocks noChangeShapeType="1"/>
          </p:cNvSpPr>
          <p:nvPr/>
        </p:nvSpPr>
        <p:spPr bwMode="auto">
          <a:xfrm>
            <a:off x="8736153" y="3753589"/>
            <a:ext cx="79971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90" name="Line 38">
            <a:extLst>
              <a:ext uri="{FF2B5EF4-FFF2-40B4-BE49-F238E27FC236}">
                <a16:creationId xmlns:a16="http://schemas.microsoft.com/office/drawing/2014/main" id="{416A5CED-D076-804F-BF70-0C56802FD8EF}"/>
              </a:ext>
            </a:extLst>
          </p:cNvPr>
          <p:cNvSpPr>
            <a:spLocks noChangeShapeType="1"/>
          </p:cNvSpPr>
          <p:nvPr/>
        </p:nvSpPr>
        <p:spPr bwMode="auto">
          <a:xfrm>
            <a:off x="8736153" y="4304814"/>
            <a:ext cx="79971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91" name="Line 39">
            <a:extLst>
              <a:ext uri="{FF2B5EF4-FFF2-40B4-BE49-F238E27FC236}">
                <a16:creationId xmlns:a16="http://schemas.microsoft.com/office/drawing/2014/main" id="{F8CBFFC6-B484-3149-817F-F59CB8A16E81}"/>
              </a:ext>
            </a:extLst>
          </p:cNvPr>
          <p:cNvSpPr>
            <a:spLocks noChangeShapeType="1"/>
          </p:cNvSpPr>
          <p:nvPr/>
        </p:nvSpPr>
        <p:spPr bwMode="auto">
          <a:xfrm>
            <a:off x="8736153" y="4856041"/>
            <a:ext cx="79971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92" name="Line 40">
            <a:extLst>
              <a:ext uri="{FF2B5EF4-FFF2-40B4-BE49-F238E27FC236}">
                <a16:creationId xmlns:a16="http://schemas.microsoft.com/office/drawing/2014/main" id="{1B6A182B-6CAD-0C48-ACC7-F5A8B82FAA6D}"/>
              </a:ext>
            </a:extLst>
          </p:cNvPr>
          <p:cNvSpPr>
            <a:spLocks noChangeShapeType="1"/>
          </p:cNvSpPr>
          <p:nvPr/>
        </p:nvSpPr>
        <p:spPr bwMode="auto">
          <a:xfrm>
            <a:off x="8736153" y="5407267"/>
            <a:ext cx="79971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193" name="Text Box 41">
            <a:extLst>
              <a:ext uri="{FF2B5EF4-FFF2-40B4-BE49-F238E27FC236}">
                <a16:creationId xmlns:a16="http://schemas.microsoft.com/office/drawing/2014/main" id="{B6372DDE-9076-BA4A-AFF6-B537767C5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5894" y="1233698"/>
            <a:ext cx="259874" cy="39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cxnSp>
        <p:nvCxnSpPr>
          <p:cNvPr id="49194" name="AutoShape 42">
            <a:extLst>
              <a:ext uri="{FF2B5EF4-FFF2-40B4-BE49-F238E27FC236}">
                <a16:creationId xmlns:a16="http://schemas.microsoft.com/office/drawing/2014/main" id="{9DA8CD3B-913F-864C-99C9-8532D93B769C}"/>
              </a:ext>
            </a:extLst>
          </p:cNvPr>
          <p:cNvCxnSpPr>
            <a:cxnSpLocks noChangeShapeType="1"/>
            <a:stCxn id="49161" idx="3"/>
            <a:endCxn id="49186" idx="0"/>
          </p:cNvCxnSpPr>
          <p:nvPr/>
        </p:nvCxnSpPr>
        <p:spPr bwMode="auto">
          <a:xfrm>
            <a:off x="7728196" y="1931916"/>
            <a:ext cx="1007957" cy="167993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5" name="AutoShape 43">
            <a:extLst>
              <a:ext uri="{FF2B5EF4-FFF2-40B4-BE49-F238E27FC236}">
                <a16:creationId xmlns:a16="http://schemas.microsoft.com/office/drawing/2014/main" id="{EC9A079A-3D9F-8841-8234-F8AB05FF6A46}"/>
              </a:ext>
            </a:extLst>
          </p:cNvPr>
          <p:cNvCxnSpPr>
            <a:cxnSpLocks noChangeShapeType="1"/>
            <a:stCxn id="49163" idx="3"/>
            <a:endCxn id="49187" idx="0"/>
          </p:cNvCxnSpPr>
          <p:nvPr/>
        </p:nvCxnSpPr>
        <p:spPr bwMode="auto">
          <a:xfrm flipV="1">
            <a:off x="7728196" y="2651137"/>
            <a:ext cx="1007957" cy="45673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6" name="AutoShape 44">
            <a:extLst>
              <a:ext uri="{FF2B5EF4-FFF2-40B4-BE49-F238E27FC236}">
                <a16:creationId xmlns:a16="http://schemas.microsoft.com/office/drawing/2014/main" id="{F52DEC4E-6EAA-5540-850B-85B379312E32}"/>
              </a:ext>
            </a:extLst>
          </p:cNvPr>
          <p:cNvCxnSpPr>
            <a:cxnSpLocks noChangeShapeType="1"/>
            <a:stCxn id="49162" idx="3"/>
            <a:endCxn id="49189" idx="0"/>
          </p:cNvCxnSpPr>
          <p:nvPr/>
        </p:nvCxnSpPr>
        <p:spPr bwMode="auto">
          <a:xfrm>
            <a:off x="7728196" y="2351899"/>
            <a:ext cx="1007957" cy="140169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7" name="AutoShape 45">
            <a:extLst>
              <a:ext uri="{FF2B5EF4-FFF2-40B4-BE49-F238E27FC236}">
                <a16:creationId xmlns:a16="http://schemas.microsoft.com/office/drawing/2014/main" id="{10541C33-F710-2F4C-ABC7-83B5AFCB5AB7}"/>
              </a:ext>
            </a:extLst>
          </p:cNvPr>
          <p:cNvCxnSpPr>
            <a:cxnSpLocks noChangeShapeType="1"/>
            <a:stCxn id="49155" idx="3"/>
            <a:endCxn id="49190" idx="0"/>
          </p:cNvCxnSpPr>
          <p:nvPr/>
        </p:nvCxnSpPr>
        <p:spPr bwMode="auto">
          <a:xfrm flipV="1">
            <a:off x="7728196" y="4304814"/>
            <a:ext cx="1007957" cy="1322943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8" name="AutoShape 46">
            <a:extLst>
              <a:ext uri="{FF2B5EF4-FFF2-40B4-BE49-F238E27FC236}">
                <a16:creationId xmlns:a16="http://schemas.microsoft.com/office/drawing/2014/main" id="{E2DD00A3-AE0B-F444-9AC4-A51179D04118}"/>
              </a:ext>
            </a:extLst>
          </p:cNvPr>
          <p:cNvCxnSpPr>
            <a:cxnSpLocks noChangeShapeType="1"/>
            <a:stCxn id="49156" idx="3"/>
            <a:endCxn id="49192" idx="0"/>
          </p:cNvCxnSpPr>
          <p:nvPr/>
        </p:nvCxnSpPr>
        <p:spPr bwMode="auto">
          <a:xfrm flipV="1">
            <a:off x="7728196" y="5407268"/>
            <a:ext cx="1007957" cy="640472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99" name="Line 47">
            <a:extLst>
              <a:ext uri="{FF2B5EF4-FFF2-40B4-BE49-F238E27FC236}">
                <a16:creationId xmlns:a16="http://schemas.microsoft.com/office/drawing/2014/main" id="{95BD77AA-8C20-FB4D-BCE8-F3ED285BF0A2}"/>
              </a:ext>
            </a:extLst>
          </p:cNvPr>
          <p:cNvSpPr>
            <a:spLocks noChangeShapeType="1"/>
          </p:cNvSpPr>
          <p:nvPr/>
        </p:nvSpPr>
        <p:spPr bwMode="auto">
          <a:xfrm>
            <a:off x="8736153" y="5643507"/>
            <a:ext cx="79971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49200" name="AutoShape 48">
            <a:extLst>
              <a:ext uri="{FF2B5EF4-FFF2-40B4-BE49-F238E27FC236}">
                <a16:creationId xmlns:a16="http://schemas.microsoft.com/office/drawing/2014/main" id="{619F3BFD-1E24-5943-A6B1-31CF75B49698}"/>
              </a:ext>
            </a:extLst>
          </p:cNvPr>
          <p:cNvCxnSpPr>
            <a:cxnSpLocks noChangeShapeType="1"/>
            <a:stCxn id="49157" idx="3"/>
            <a:endCxn id="49191" idx="0"/>
          </p:cNvCxnSpPr>
          <p:nvPr/>
        </p:nvCxnSpPr>
        <p:spPr bwMode="auto">
          <a:xfrm flipV="1">
            <a:off x="7728196" y="4856042"/>
            <a:ext cx="1007957" cy="1947666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201" name="Text Box 49">
            <a:extLst>
              <a:ext uri="{FF2B5EF4-FFF2-40B4-BE49-F238E27FC236}">
                <a16:creationId xmlns:a16="http://schemas.microsoft.com/office/drawing/2014/main" id="{96A8776F-A175-BE47-BFB1-66BB3EB82D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0625" y="6194733"/>
            <a:ext cx="1087024" cy="740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main</a:t>
            </a:r>
            <a:b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49202" name="Rectangle 50">
            <a:extLst>
              <a:ext uri="{FF2B5EF4-FFF2-40B4-BE49-F238E27FC236}">
                <a16:creationId xmlns:a16="http://schemas.microsoft.com/office/drawing/2014/main" id="{15F0A99D-7535-FF41-8800-F500BFB09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2798" y="2782380"/>
            <a:ext cx="843464" cy="1968666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203" name="Text Box 51">
            <a:extLst>
              <a:ext uri="{FF2B5EF4-FFF2-40B4-BE49-F238E27FC236}">
                <a16:creationId xmlns:a16="http://schemas.microsoft.com/office/drawing/2014/main" id="{A5A484A8-7C78-5847-822F-EB91BA4284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1970" y="4343313"/>
            <a:ext cx="244712" cy="500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0691" tIns="40346" rIns="80691" bIns="40346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9204" name="Rectangle 52">
            <a:extLst>
              <a:ext uri="{FF2B5EF4-FFF2-40B4-BE49-F238E27FC236}">
                <a16:creationId xmlns:a16="http://schemas.microsoft.com/office/drawing/2014/main" id="{53C22121-008F-B544-9EB2-CCB8A52CC4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3611844"/>
            <a:ext cx="755968" cy="335986"/>
          </a:xfrm>
          <a:prstGeom prst="rect">
            <a:avLst/>
          </a:prstGeom>
          <a:solidFill>
            <a:srgbClr val="A84084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A84084"/>
            </a:extrusionClr>
            <a:contourClr>
              <a:srgbClr val="A84084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125</a:t>
            </a:r>
          </a:p>
        </p:txBody>
      </p:sp>
      <p:sp>
        <p:nvSpPr>
          <p:cNvPr id="49205" name="Rectangle 53">
            <a:extLst>
              <a:ext uri="{FF2B5EF4-FFF2-40B4-BE49-F238E27FC236}">
                <a16:creationId xmlns:a16="http://schemas.microsoft.com/office/drawing/2014/main" id="{9FC1CAF3-3413-A540-80D2-F7B337EF2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4031826"/>
            <a:ext cx="755968" cy="335986"/>
          </a:xfrm>
          <a:prstGeom prst="rect">
            <a:avLst/>
          </a:prstGeom>
          <a:solidFill>
            <a:srgbClr val="A84084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A84084"/>
            </a:extrusionClr>
            <a:contourClr>
              <a:srgbClr val="A84084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613</a:t>
            </a:r>
          </a:p>
        </p:txBody>
      </p:sp>
      <p:sp>
        <p:nvSpPr>
          <p:cNvPr id="49206" name="Rectangle 54">
            <a:extLst>
              <a:ext uri="{FF2B5EF4-FFF2-40B4-BE49-F238E27FC236}">
                <a16:creationId xmlns:a16="http://schemas.microsoft.com/office/drawing/2014/main" id="{807B119D-6BAC-0047-B5CF-4895D034F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4787793"/>
            <a:ext cx="755968" cy="335986"/>
          </a:xfrm>
          <a:prstGeom prst="rect">
            <a:avLst/>
          </a:prstGeom>
          <a:solidFill>
            <a:srgbClr val="A84084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A84084"/>
            </a:extrusionClr>
            <a:contourClr>
              <a:srgbClr val="A84084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961</a:t>
            </a:r>
          </a:p>
        </p:txBody>
      </p:sp>
      <p:sp>
        <p:nvSpPr>
          <p:cNvPr id="49207" name="Line 55">
            <a:extLst>
              <a:ext uri="{FF2B5EF4-FFF2-40B4-BE49-F238E27FC236}">
                <a16:creationId xmlns:a16="http://schemas.microsoft.com/office/drawing/2014/main" id="{09030B63-FF69-7D49-AD54-C545FE63D3FA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2229" y="3527848"/>
            <a:ext cx="79971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0691" tIns="40346" rIns="80691" bIns="40346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49208" name="AutoShape 56">
            <a:extLst>
              <a:ext uri="{FF2B5EF4-FFF2-40B4-BE49-F238E27FC236}">
                <a16:creationId xmlns:a16="http://schemas.microsoft.com/office/drawing/2014/main" id="{01679748-49DE-3049-88FD-8F5C8D90031D}"/>
              </a:ext>
            </a:extLst>
          </p:cNvPr>
          <p:cNvCxnSpPr>
            <a:cxnSpLocks noChangeShapeType="1"/>
            <a:stCxn id="49204" idx="3"/>
            <a:endCxn id="49185" idx="0"/>
          </p:cNvCxnSpPr>
          <p:nvPr/>
        </p:nvCxnSpPr>
        <p:spPr bwMode="auto">
          <a:xfrm flipV="1">
            <a:off x="7728196" y="1548683"/>
            <a:ext cx="1007957" cy="2231154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209" name="AutoShape 57">
            <a:extLst>
              <a:ext uri="{FF2B5EF4-FFF2-40B4-BE49-F238E27FC236}">
                <a16:creationId xmlns:a16="http://schemas.microsoft.com/office/drawing/2014/main" id="{C71DFE52-C883-B442-B5A6-9133086B81FF}"/>
              </a:ext>
            </a:extLst>
          </p:cNvPr>
          <p:cNvCxnSpPr>
            <a:cxnSpLocks noChangeShapeType="1"/>
            <a:stCxn id="49205" idx="3"/>
            <a:endCxn id="49188" idx="0"/>
          </p:cNvCxnSpPr>
          <p:nvPr/>
        </p:nvCxnSpPr>
        <p:spPr bwMode="auto">
          <a:xfrm flipV="1">
            <a:off x="7728196" y="3202362"/>
            <a:ext cx="1007957" cy="997457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210" name="AutoShape 58">
            <a:extLst>
              <a:ext uri="{FF2B5EF4-FFF2-40B4-BE49-F238E27FC236}">
                <a16:creationId xmlns:a16="http://schemas.microsoft.com/office/drawing/2014/main" id="{7549FF16-72A6-DA4E-A571-3B0C173744DE}"/>
              </a:ext>
            </a:extLst>
          </p:cNvPr>
          <p:cNvCxnSpPr>
            <a:cxnSpLocks noChangeShapeType="1"/>
            <a:stCxn id="49206" idx="3"/>
            <a:endCxn id="49199" idx="0"/>
          </p:cNvCxnSpPr>
          <p:nvPr/>
        </p:nvCxnSpPr>
        <p:spPr bwMode="auto">
          <a:xfrm>
            <a:off x="7728196" y="4955786"/>
            <a:ext cx="1007957" cy="687721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211" name="Rectangle 59">
            <a:extLst>
              <a:ext uri="{FF2B5EF4-FFF2-40B4-BE49-F238E27FC236}">
                <a16:creationId xmlns:a16="http://schemas.microsoft.com/office/drawing/2014/main" id="{C7973DE6-8355-7B4B-8B7C-B443948598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3527848"/>
            <a:ext cx="839964" cy="48864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691" tIns="40346" rIns="80691" bIns="40346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212" name="Text Box 60">
            <a:extLst>
              <a:ext uri="{FF2B5EF4-FFF2-40B4-BE49-F238E27FC236}">
                <a16:creationId xmlns:a16="http://schemas.microsoft.com/office/drawing/2014/main" id="{0A456BD8-7DEA-5247-8A88-DA2273DEA1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1970" y="6191234"/>
            <a:ext cx="244712" cy="500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0691" tIns="40346" rIns="80691" bIns="40346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9213" name="Line 61">
            <a:extLst>
              <a:ext uri="{FF2B5EF4-FFF2-40B4-BE49-F238E27FC236}">
                <a16:creationId xmlns:a16="http://schemas.microsoft.com/office/drawing/2014/main" id="{5422F383-B944-F94E-B2E4-75B21E5E9C97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2229" y="5375768"/>
            <a:ext cx="79971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0691" tIns="40346" rIns="80691" bIns="40346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214" name="Rectangle 62">
            <a:extLst>
              <a:ext uri="{FF2B5EF4-FFF2-40B4-BE49-F238E27FC236}">
                <a16:creationId xmlns:a16="http://schemas.microsoft.com/office/drawing/2014/main" id="{E03A5099-C1FF-1E46-8200-EB909753A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6153" y="1548684"/>
            <a:ext cx="799716" cy="236239"/>
          </a:xfrm>
          <a:prstGeom prst="rect">
            <a:avLst/>
          </a:prstGeom>
          <a:solidFill>
            <a:srgbClr val="803165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803165"/>
            </a:extrusionClr>
            <a:contourClr>
              <a:srgbClr val="803165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215" name="Rectangle 63">
            <a:extLst>
              <a:ext uri="{FF2B5EF4-FFF2-40B4-BE49-F238E27FC236}">
                <a16:creationId xmlns:a16="http://schemas.microsoft.com/office/drawing/2014/main" id="{C5BE5B33-BE93-294C-A841-90C3DB86E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6153" y="2099910"/>
            <a:ext cx="799716" cy="236240"/>
          </a:xfrm>
          <a:prstGeom prst="rect">
            <a:avLst/>
          </a:prstGeom>
          <a:solidFill>
            <a:srgbClr val="48905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489056"/>
            </a:extrusionClr>
            <a:contourClr>
              <a:srgbClr val="48905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216" name="Rectangle 64">
            <a:extLst>
              <a:ext uri="{FF2B5EF4-FFF2-40B4-BE49-F238E27FC236}">
                <a16:creationId xmlns:a16="http://schemas.microsoft.com/office/drawing/2014/main" id="{8F84FFC0-E50A-754C-879A-1FC6F37F4C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6153" y="2651136"/>
            <a:ext cx="799716" cy="236239"/>
          </a:xfrm>
          <a:prstGeom prst="rect">
            <a:avLst/>
          </a:prstGeom>
          <a:solidFill>
            <a:srgbClr val="48905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489056"/>
            </a:extrusionClr>
            <a:contourClr>
              <a:srgbClr val="48905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217" name="Rectangle 65">
            <a:extLst>
              <a:ext uri="{FF2B5EF4-FFF2-40B4-BE49-F238E27FC236}">
                <a16:creationId xmlns:a16="http://schemas.microsoft.com/office/drawing/2014/main" id="{A532C115-CED8-784F-815E-1A384AE0B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6153" y="3202363"/>
            <a:ext cx="799716" cy="236240"/>
          </a:xfrm>
          <a:prstGeom prst="rect">
            <a:avLst/>
          </a:prstGeom>
          <a:solidFill>
            <a:srgbClr val="803165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803165"/>
            </a:extrusionClr>
            <a:contourClr>
              <a:srgbClr val="803165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218" name="Rectangle 66">
            <a:extLst>
              <a:ext uri="{FF2B5EF4-FFF2-40B4-BE49-F238E27FC236}">
                <a16:creationId xmlns:a16="http://schemas.microsoft.com/office/drawing/2014/main" id="{D726C2FE-131B-C847-8DE5-DA754E39CA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6153" y="3753589"/>
            <a:ext cx="799716" cy="236239"/>
          </a:xfrm>
          <a:prstGeom prst="rect">
            <a:avLst/>
          </a:prstGeom>
          <a:solidFill>
            <a:srgbClr val="48905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489056"/>
            </a:extrusionClr>
            <a:contourClr>
              <a:srgbClr val="48905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219" name="Rectangle 67">
            <a:extLst>
              <a:ext uri="{FF2B5EF4-FFF2-40B4-BE49-F238E27FC236}">
                <a16:creationId xmlns:a16="http://schemas.microsoft.com/office/drawing/2014/main" id="{5C45164D-873C-5744-8826-F4BAE8A3C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6153" y="4304815"/>
            <a:ext cx="799716" cy="236240"/>
          </a:xfrm>
          <a:prstGeom prst="rect">
            <a:avLst/>
          </a:prstGeom>
          <a:solidFill>
            <a:srgbClr val="95770D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95770D"/>
            </a:extrusionClr>
            <a:contourClr>
              <a:srgbClr val="95770D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220" name="Rectangle 68">
            <a:extLst>
              <a:ext uri="{FF2B5EF4-FFF2-40B4-BE49-F238E27FC236}">
                <a16:creationId xmlns:a16="http://schemas.microsoft.com/office/drawing/2014/main" id="{AF2A24C2-105E-DE44-B661-2CB3F8DD28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6153" y="4856041"/>
            <a:ext cx="799716" cy="236239"/>
          </a:xfrm>
          <a:prstGeom prst="rect">
            <a:avLst/>
          </a:prstGeom>
          <a:solidFill>
            <a:srgbClr val="95770D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95770D"/>
            </a:extrusionClr>
            <a:contourClr>
              <a:srgbClr val="95770D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221" name="Rectangle 69">
            <a:extLst>
              <a:ext uri="{FF2B5EF4-FFF2-40B4-BE49-F238E27FC236}">
                <a16:creationId xmlns:a16="http://schemas.microsoft.com/office/drawing/2014/main" id="{12C4B711-8F15-F646-BEAF-2C523AC4E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6153" y="5407268"/>
            <a:ext cx="799716" cy="236240"/>
          </a:xfrm>
          <a:prstGeom prst="rect">
            <a:avLst/>
          </a:prstGeom>
          <a:solidFill>
            <a:srgbClr val="95770D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95770D"/>
            </a:extrusionClr>
            <a:contourClr>
              <a:srgbClr val="95770D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222" name="Rectangle 70">
            <a:extLst>
              <a:ext uri="{FF2B5EF4-FFF2-40B4-BE49-F238E27FC236}">
                <a16:creationId xmlns:a16="http://schemas.microsoft.com/office/drawing/2014/main" id="{5E852FF1-B556-BB4F-9D0B-BE46C6CA0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6153" y="1233697"/>
            <a:ext cx="839964" cy="4961036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4420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76985-B033-467D-92B0-9F19CB236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Two-level Page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A094-3D29-41EC-A887-B4B257B96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3A197F-EA7A-4D0A-AA89-59C595922DC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91B6F-369A-4DD0-B605-A40F53C243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528EF4-A6BB-4E85-8CEE-E33894D4C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53" y="875216"/>
            <a:ext cx="9359058" cy="624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37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D5D8-73B6-46FE-9121-07FEE70D5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E3B14-90B9-4B5A-83C7-6E633E32E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Tracing page replacement algorithms</a:t>
            </a:r>
          </a:p>
          <a:p>
            <a:pPr lvl="1"/>
            <a:r>
              <a:rPr lang="en-US" dirty="0"/>
              <a:t>FIFO and CLOCK</a:t>
            </a:r>
          </a:p>
          <a:p>
            <a:pPr lvl="1"/>
            <a:r>
              <a:rPr lang="en-US" dirty="0"/>
              <a:t>LRU and OPT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2877B-39CF-48B9-BFFD-A234E8DEF35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B6A28-8DDE-44B3-97DD-E511347E18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16864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C86020A2-4284-7D4C-A213-10EE010A9F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More on two-level page tables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D631BDEF-CA93-954B-B2AD-C75918D616D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Tradeoffs between 1st and 2nd level page table sizes</a:t>
            </a:r>
          </a:p>
          <a:p>
            <a:pPr lvl="1"/>
            <a:r>
              <a:rPr lang="en-US" altLang="en-US"/>
              <a:t>Total number of bits indexing 1st and 2nd level table is constant for a given page size and logical address length</a:t>
            </a:r>
          </a:p>
          <a:p>
            <a:pPr lvl="1"/>
            <a:r>
              <a:rPr lang="en-US" altLang="en-US"/>
              <a:t>Tradeoff between number of bits indexing 1st and number indexing 2nd level tables</a:t>
            </a:r>
          </a:p>
          <a:p>
            <a:pPr lvl="2"/>
            <a:r>
              <a:rPr lang="en-US" altLang="en-US"/>
              <a:t>More bits in 1st level: fine granularity at 2nd level</a:t>
            </a:r>
          </a:p>
          <a:p>
            <a:pPr lvl="2"/>
            <a:r>
              <a:rPr lang="en-US" altLang="en-US"/>
              <a:t>Fewer bits in 1st level: maybe less wasted space?</a:t>
            </a:r>
          </a:p>
          <a:p>
            <a:r>
              <a:rPr lang="en-US" altLang="en-US"/>
              <a:t>All addresses in table are physical addresses</a:t>
            </a:r>
          </a:p>
          <a:p>
            <a:r>
              <a:rPr lang="en-US" altLang="en-US"/>
              <a:t>Protection bits kept in 2nd level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62BEB7-B7D7-9E42-AF26-7340B38BBC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841C8E-EF71-3342-8263-0011A85775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882B4EF3-EEDD-AD49-84F4-A4378F91E7F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30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792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4" name="Rectangle 14">
            <a:extLst>
              <a:ext uri="{FF2B5EF4-FFF2-40B4-BE49-F238E27FC236}">
                <a16:creationId xmlns:a16="http://schemas.microsoft.com/office/drawing/2014/main" id="{2730052A-2D99-3744-B09E-DAFE150A72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Two-level paging: example</a:t>
            </a:r>
          </a:p>
        </p:txBody>
      </p:sp>
      <p:sp>
        <p:nvSpPr>
          <p:cNvPr id="51215" name="Rectangle 15">
            <a:extLst>
              <a:ext uri="{FF2B5EF4-FFF2-40B4-BE49-F238E27FC236}">
                <a16:creationId xmlns:a16="http://schemas.microsoft.com/office/drawing/2014/main" id="{8F62DC9E-4348-5945-B8AF-BEC3D59DDC1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205"/>
              <a:t>System characteristics</a:t>
            </a:r>
          </a:p>
          <a:p>
            <a:pPr lvl="1">
              <a:lnSpc>
                <a:spcPct val="90000"/>
              </a:lnSpc>
            </a:pPr>
            <a:r>
              <a:rPr lang="en-US" altLang="en-US" sz="1984"/>
              <a:t>8 KB pages</a:t>
            </a:r>
          </a:p>
          <a:p>
            <a:pPr lvl="1">
              <a:lnSpc>
                <a:spcPct val="90000"/>
              </a:lnSpc>
            </a:pPr>
            <a:r>
              <a:rPr lang="en-US" altLang="en-US" sz="1984"/>
              <a:t>32-bit logical address divided into 13 bit page offset, 19 bit page number</a:t>
            </a:r>
          </a:p>
          <a:p>
            <a:pPr>
              <a:lnSpc>
                <a:spcPct val="90000"/>
              </a:lnSpc>
            </a:pPr>
            <a:r>
              <a:rPr lang="en-US" altLang="en-US" sz="2205"/>
              <a:t>Page number divided into:</a:t>
            </a:r>
          </a:p>
          <a:p>
            <a:pPr lvl="1">
              <a:lnSpc>
                <a:spcPct val="90000"/>
              </a:lnSpc>
            </a:pPr>
            <a:r>
              <a:rPr lang="en-US" altLang="en-US" sz="1984"/>
              <a:t>10 bit page number</a:t>
            </a:r>
          </a:p>
          <a:p>
            <a:pPr lvl="1">
              <a:lnSpc>
                <a:spcPct val="90000"/>
              </a:lnSpc>
            </a:pPr>
            <a:r>
              <a:rPr lang="en-US" altLang="en-US" sz="1984"/>
              <a:t>9 bit page offset</a:t>
            </a:r>
          </a:p>
          <a:p>
            <a:pPr>
              <a:lnSpc>
                <a:spcPct val="90000"/>
              </a:lnSpc>
            </a:pPr>
            <a:r>
              <a:rPr lang="en-US" altLang="en-US" sz="2205"/>
              <a:t>Logical address looks like this:</a:t>
            </a:r>
          </a:p>
          <a:p>
            <a:pPr lvl="1">
              <a:lnSpc>
                <a:spcPct val="90000"/>
              </a:lnSpc>
            </a:pPr>
            <a:r>
              <a:rPr lang="en-US" altLang="en-US" sz="1984"/>
              <a:t>p</a:t>
            </a:r>
            <a:r>
              <a:rPr lang="en-US" altLang="en-US" sz="1984" baseline="-25000"/>
              <a:t>1</a:t>
            </a:r>
            <a:r>
              <a:rPr lang="en-US" altLang="en-US" sz="1984"/>
              <a:t> is an index into the 1st level page table</a:t>
            </a:r>
          </a:p>
          <a:p>
            <a:pPr lvl="1">
              <a:lnSpc>
                <a:spcPct val="90000"/>
              </a:lnSpc>
            </a:pPr>
            <a:r>
              <a:rPr lang="en-US" altLang="en-US" sz="1984"/>
              <a:t>p</a:t>
            </a:r>
            <a:r>
              <a:rPr lang="en-US" altLang="en-US" sz="1984" baseline="-25000"/>
              <a:t>2</a:t>
            </a:r>
            <a:r>
              <a:rPr lang="en-US" altLang="en-US" sz="1984"/>
              <a:t> is an index into the 2nd level page table pointed to by p</a:t>
            </a:r>
            <a:r>
              <a:rPr lang="en-US" altLang="en-US" sz="1984" baseline="-25000"/>
              <a:t>1</a:t>
            </a:r>
            <a:r>
              <a:rPr lang="en-US" altLang="en-US" sz="1984"/>
              <a:t> 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8EDC9CB-1C47-C845-BC1F-9E9691475B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847CA77-E2D5-DE4D-B157-7E4B104DF8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B24106C2-748E-3545-B237-F6EDE917E6C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31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1204" name="Rectangle 4">
            <a:extLst>
              <a:ext uri="{FF2B5EF4-FFF2-40B4-BE49-F238E27FC236}">
                <a16:creationId xmlns:a16="http://schemas.microsoft.com/office/drawing/2014/main" id="{DE754463-41CA-074A-9E2A-5025CE6FC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0953" y="5433517"/>
            <a:ext cx="1793673" cy="393733"/>
          </a:xfrm>
          <a:prstGeom prst="rect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chemeClr val="accent1"/>
            </a:extrusionClr>
            <a:contourClr>
              <a:schemeClr val="accent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flatTx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altLang="en-US" sz="2094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 = 10 bits</a:t>
            </a:r>
          </a:p>
        </p:txBody>
      </p:sp>
      <p:sp>
        <p:nvSpPr>
          <p:cNvPr id="51205" name="Rectangle 5">
            <a:extLst>
              <a:ext uri="{FF2B5EF4-FFF2-40B4-BE49-F238E27FC236}">
                <a16:creationId xmlns:a16="http://schemas.microsoft.com/office/drawing/2014/main" id="{480650CF-7F15-224E-82D1-86421677EE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9629" y="5433517"/>
            <a:ext cx="1611680" cy="393733"/>
          </a:xfrm>
          <a:prstGeom prst="rect">
            <a:avLst/>
          </a:prstGeom>
          <a:solidFill>
            <a:srgbClr val="DA456B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DA456B"/>
            </a:extrusionClr>
            <a:contourClr>
              <a:srgbClr val="DA456B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206" name="Rectangle 6">
            <a:extLst>
              <a:ext uri="{FF2B5EF4-FFF2-40B4-BE49-F238E27FC236}">
                <a16:creationId xmlns:a16="http://schemas.microsoft.com/office/drawing/2014/main" id="{D445D80B-621F-8846-A76F-9782CCB5F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0808" y="5433517"/>
            <a:ext cx="2330900" cy="393733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207" name="Rectangle 7">
            <a:extLst>
              <a:ext uri="{FF2B5EF4-FFF2-40B4-BE49-F238E27FC236}">
                <a16:creationId xmlns:a16="http://schemas.microsoft.com/office/drawing/2014/main" id="{857C5F9A-A99F-2C43-AC73-CFAF60EFBD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9629" y="5433517"/>
            <a:ext cx="1361441" cy="393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altLang="en-US" sz="2094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 = 9 bits</a:t>
            </a:r>
          </a:p>
        </p:txBody>
      </p:sp>
      <p:sp>
        <p:nvSpPr>
          <p:cNvPr id="51208" name="Rectangle 8">
            <a:extLst>
              <a:ext uri="{FF2B5EF4-FFF2-40B4-BE49-F238E27FC236}">
                <a16:creationId xmlns:a16="http://schemas.microsoft.com/office/drawing/2014/main" id="{FEC3EA80-18D6-B14E-B833-C12F4DF0A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0549" y="5433517"/>
            <a:ext cx="1889919" cy="393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offset = 13 bits</a:t>
            </a:r>
          </a:p>
        </p:txBody>
      </p:sp>
      <p:sp>
        <p:nvSpPr>
          <p:cNvPr id="51209" name="AutoShape 9">
            <a:extLst>
              <a:ext uri="{FF2B5EF4-FFF2-40B4-BE49-F238E27FC236}">
                <a16:creationId xmlns:a16="http://schemas.microsoft.com/office/drawing/2014/main" id="{430DFD64-E94E-A64F-BFC8-582337A9A4BB}"/>
              </a:ext>
            </a:extLst>
          </p:cNvPr>
          <p:cNvSpPr>
            <a:spLocks/>
          </p:cNvSpPr>
          <p:nvPr/>
        </p:nvSpPr>
        <p:spPr bwMode="auto">
          <a:xfrm rot="5400000">
            <a:off x="3353385" y="3604845"/>
            <a:ext cx="178492" cy="3363355"/>
          </a:xfrm>
          <a:prstGeom prst="leftBrace">
            <a:avLst>
              <a:gd name="adj1" fmla="val 157026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210" name="AutoShape 10">
            <a:extLst>
              <a:ext uri="{FF2B5EF4-FFF2-40B4-BE49-F238E27FC236}">
                <a16:creationId xmlns:a16="http://schemas.microsoft.com/office/drawing/2014/main" id="{E4F07A17-F35B-1F41-B4D9-D09AFD5EB97C}"/>
              </a:ext>
            </a:extLst>
          </p:cNvPr>
          <p:cNvSpPr>
            <a:spLocks/>
          </p:cNvSpPr>
          <p:nvPr/>
        </p:nvSpPr>
        <p:spPr bwMode="auto">
          <a:xfrm rot="5400000">
            <a:off x="6208387" y="4123697"/>
            <a:ext cx="146994" cy="2315151"/>
          </a:xfrm>
          <a:prstGeom prst="leftBrace">
            <a:avLst>
              <a:gd name="adj1" fmla="val 1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211" name="Rectangle 11">
            <a:extLst>
              <a:ext uri="{FF2B5EF4-FFF2-40B4-BE49-F238E27FC236}">
                <a16:creationId xmlns:a16="http://schemas.microsoft.com/office/drawing/2014/main" id="{882A9EE6-3EC2-A54D-A784-BAA1F86D9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0052" y="4803544"/>
            <a:ext cx="1889919" cy="393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offset</a:t>
            </a:r>
          </a:p>
        </p:txBody>
      </p:sp>
      <p:sp>
        <p:nvSpPr>
          <p:cNvPr id="51212" name="Rectangle 12">
            <a:extLst>
              <a:ext uri="{FF2B5EF4-FFF2-40B4-BE49-F238E27FC236}">
                <a16:creationId xmlns:a16="http://schemas.microsoft.com/office/drawing/2014/main" id="{6309A1FC-F0F5-4E4B-9B5E-A4EC8677F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0172" y="4803544"/>
            <a:ext cx="1889919" cy="393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number</a:t>
            </a:r>
          </a:p>
        </p:txBody>
      </p:sp>
    </p:spTree>
    <p:extLst>
      <p:ext uri="{BB962C8B-B14F-4D97-AF65-F5344CB8AC3E}">
        <p14:creationId xmlns:p14="http://schemas.microsoft.com/office/powerpoint/2010/main" val="4321032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2" name="Rectangle 8">
            <a:extLst>
              <a:ext uri="{FF2B5EF4-FFF2-40B4-BE49-F238E27FC236}">
                <a16:creationId xmlns:a16="http://schemas.microsoft.com/office/drawing/2014/main" id="{632FEAE1-AB80-CA43-8496-99E0413E08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2-level address translation example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1AEDFE-1E83-4744-BAC0-CDC6F10DE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3" name="Footer Placeholder 2">
            <a:extLst>
              <a:ext uri="{FF2B5EF4-FFF2-40B4-BE49-F238E27FC236}">
                <a16:creationId xmlns:a16="http://schemas.microsoft.com/office/drawing/2014/main" id="{AB0BD055-4A34-CF4E-8605-2309EE6966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4" name="Slide Number Placeholder 3">
            <a:extLst>
              <a:ext uri="{FF2B5EF4-FFF2-40B4-BE49-F238E27FC236}">
                <a16:creationId xmlns:a16="http://schemas.microsoft.com/office/drawing/2014/main" id="{9EBE2200-50E9-FE44-B92C-9F63C605E8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2311FD91-D742-F448-9951-6026283200C2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32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2226" name="Line 2">
            <a:extLst>
              <a:ext uri="{FF2B5EF4-FFF2-40B4-BE49-F238E27FC236}">
                <a16:creationId xmlns:a16="http://schemas.microsoft.com/office/drawing/2014/main" id="{94663B0A-4EE2-AD49-911D-EBCDE01F5A8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932446" y="3779837"/>
            <a:ext cx="0" cy="41998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EF4ED55E-F0D2-934C-B649-B142FA2EF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0603" y="4451808"/>
            <a:ext cx="755968" cy="2267903"/>
          </a:xfrm>
          <a:prstGeom prst="rect">
            <a:avLst/>
          </a:prstGeom>
          <a:solidFill>
            <a:srgbClr val="AAAAAA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28" name="Text Box 4">
            <a:extLst>
              <a:ext uri="{FF2B5EF4-FFF2-40B4-BE49-F238E27FC236}">
                <a16:creationId xmlns:a16="http://schemas.microsoft.com/office/drawing/2014/main" id="{DDBB0169-E66C-CC46-8A69-49F0B6B714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8341" y="5291773"/>
            <a:ext cx="235894" cy="54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2229" name="Text Box 5">
            <a:extLst>
              <a:ext uri="{FF2B5EF4-FFF2-40B4-BE49-F238E27FC236}">
                <a16:creationId xmlns:a16="http://schemas.microsoft.com/office/drawing/2014/main" id="{BBC569D3-469E-7544-B58D-BE41C930EA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8341" y="6215733"/>
            <a:ext cx="235894" cy="54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B6B09C32-A84F-9747-B94A-C83F39873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946" y="3779837"/>
            <a:ext cx="755968" cy="2267903"/>
          </a:xfrm>
          <a:prstGeom prst="rect">
            <a:avLst/>
          </a:prstGeom>
          <a:solidFill>
            <a:srgbClr val="AAAAAA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31" name="Line 7">
            <a:extLst>
              <a:ext uri="{FF2B5EF4-FFF2-40B4-BE49-F238E27FC236}">
                <a16:creationId xmlns:a16="http://schemas.microsoft.com/office/drawing/2014/main" id="{03124DEC-A4F7-804A-91FC-0EABC65C6D1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16352" y="4451808"/>
            <a:ext cx="0" cy="41998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33" name="Rectangle 9">
            <a:extLst>
              <a:ext uri="{FF2B5EF4-FFF2-40B4-BE49-F238E27FC236}">
                <a16:creationId xmlns:a16="http://schemas.microsoft.com/office/drawing/2014/main" id="{93FD20CD-7BBA-6E4F-A464-59DACBCF76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263" y="2204905"/>
            <a:ext cx="1793672" cy="393734"/>
          </a:xfrm>
          <a:prstGeom prst="rect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chemeClr val="accent1"/>
            </a:extrusionClr>
            <a:contourClr>
              <a:schemeClr val="accent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flatTx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altLang="en-US" sz="2094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 = 10 bits</a:t>
            </a:r>
          </a:p>
        </p:txBody>
      </p:sp>
      <p:sp>
        <p:nvSpPr>
          <p:cNvPr id="52234" name="Rectangle 10">
            <a:extLst>
              <a:ext uri="{FF2B5EF4-FFF2-40B4-BE49-F238E27FC236}">
                <a16:creationId xmlns:a16="http://schemas.microsoft.com/office/drawing/2014/main" id="{4D238D3F-B94A-0147-B873-F1D40409C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936" y="2204905"/>
            <a:ext cx="1611681" cy="393734"/>
          </a:xfrm>
          <a:prstGeom prst="rect">
            <a:avLst/>
          </a:prstGeom>
          <a:solidFill>
            <a:srgbClr val="DA456B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DA456B"/>
            </a:extrusionClr>
            <a:contourClr>
              <a:srgbClr val="DA456B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altLang="en-US" sz="2094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 = 9 bits</a:t>
            </a:r>
            <a:endParaRPr kumimoji="0" lang="en-US" alt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35" name="Rectangle 11">
            <a:extLst>
              <a:ext uri="{FF2B5EF4-FFF2-40B4-BE49-F238E27FC236}">
                <a16:creationId xmlns:a16="http://schemas.microsoft.com/office/drawing/2014/main" id="{AC1BF394-06DF-0948-8FBA-12501A93A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1117" y="2204905"/>
            <a:ext cx="2330900" cy="393734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offset = 13 bits</a:t>
            </a:r>
            <a:endParaRPr kumimoji="0" lang="en-US" alt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36" name="AutoShape 12">
            <a:extLst>
              <a:ext uri="{FF2B5EF4-FFF2-40B4-BE49-F238E27FC236}">
                <a16:creationId xmlns:a16="http://schemas.microsoft.com/office/drawing/2014/main" id="{1E52DCC9-9D2B-DB4D-AE86-2A63D51C024A}"/>
              </a:ext>
            </a:extLst>
          </p:cNvPr>
          <p:cNvSpPr>
            <a:spLocks/>
          </p:cNvSpPr>
          <p:nvPr/>
        </p:nvSpPr>
        <p:spPr bwMode="auto">
          <a:xfrm rot="5400000">
            <a:off x="2025192" y="344735"/>
            <a:ext cx="131244" cy="3379104"/>
          </a:xfrm>
          <a:prstGeom prst="leftBrace">
            <a:avLst>
              <a:gd name="adj1" fmla="val 214556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37" name="AutoShape 13">
            <a:extLst>
              <a:ext uri="{FF2B5EF4-FFF2-40B4-BE49-F238E27FC236}">
                <a16:creationId xmlns:a16="http://schemas.microsoft.com/office/drawing/2014/main" id="{E7EDF464-7CC9-DD44-AC25-250E48337DB8}"/>
              </a:ext>
            </a:extLst>
          </p:cNvPr>
          <p:cNvSpPr>
            <a:spLocks/>
          </p:cNvSpPr>
          <p:nvPr/>
        </p:nvSpPr>
        <p:spPr bwMode="auto">
          <a:xfrm rot="5400000">
            <a:off x="4822447" y="926585"/>
            <a:ext cx="215240" cy="2299401"/>
          </a:xfrm>
          <a:prstGeom prst="leftBrace">
            <a:avLst>
              <a:gd name="adj1" fmla="val 8902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38" name="Rectangle 14">
            <a:extLst>
              <a:ext uri="{FF2B5EF4-FFF2-40B4-BE49-F238E27FC236}">
                <a16:creationId xmlns:a16="http://schemas.microsoft.com/office/drawing/2014/main" id="{D6E38AAF-078E-D74C-97BB-20080D06D1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0360" y="1574932"/>
            <a:ext cx="1889919" cy="393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offset</a:t>
            </a:r>
          </a:p>
        </p:txBody>
      </p:sp>
      <p:sp>
        <p:nvSpPr>
          <p:cNvPr id="52239" name="Rectangle 15">
            <a:extLst>
              <a:ext uri="{FF2B5EF4-FFF2-40B4-BE49-F238E27FC236}">
                <a16:creationId xmlns:a16="http://schemas.microsoft.com/office/drawing/2014/main" id="{328608A1-D308-884C-A336-7E28ACBD2B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0480" y="1574932"/>
            <a:ext cx="1889919" cy="393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number</a:t>
            </a:r>
          </a:p>
        </p:txBody>
      </p:sp>
      <p:cxnSp>
        <p:nvCxnSpPr>
          <p:cNvPr id="52240" name="AutoShape 16">
            <a:extLst>
              <a:ext uri="{FF2B5EF4-FFF2-40B4-BE49-F238E27FC236}">
                <a16:creationId xmlns:a16="http://schemas.microsoft.com/office/drawing/2014/main" id="{ADE0DD26-F5F2-AA46-A7D7-613684CBDB49}"/>
              </a:ext>
            </a:extLst>
          </p:cNvPr>
          <p:cNvCxnSpPr>
            <a:cxnSpLocks noChangeShapeType="1"/>
            <a:stCxn id="52233" idx="2"/>
            <a:endCxn id="52247" idx="1"/>
          </p:cNvCxnSpPr>
          <p:nvPr/>
        </p:nvCxnSpPr>
        <p:spPr bwMode="auto">
          <a:xfrm rot="16200000" flipH="1">
            <a:off x="106460" y="3790277"/>
            <a:ext cx="2640814" cy="257537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241" name="Rectangle 17">
            <a:extLst>
              <a:ext uri="{FF2B5EF4-FFF2-40B4-BE49-F238E27FC236}">
                <a16:creationId xmlns:a16="http://schemas.microsoft.com/office/drawing/2014/main" id="{1B67FBAF-133E-A240-BB19-B9F411436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946" y="4283816"/>
            <a:ext cx="154205" cy="484234"/>
          </a:xfrm>
          <a:prstGeom prst="rect">
            <a:avLst/>
          </a:prstGeom>
          <a:solidFill>
            <a:srgbClr val="00E1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00E100"/>
            </a:extrusionClr>
            <a:contourClr>
              <a:srgbClr val="00E1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42" name="Rectangle 18">
            <a:extLst>
              <a:ext uri="{FF2B5EF4-FFF2-40B4-BE49-F238E27FC236}">
                <a16:creationId xmlns:a16="http://schemas.microsoft.com/office/drawing/2014/main" id="{0A978368-AC2D-9440-BC84-C9AC6A7E2B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946" y="3779838"/>
            <a:ext cx="154205" cy="484234"/>
          </a:xfrm>
          <a:prstGeom prst="rect">
            <a:avLst/>
          </a:prstGeom>
          <a:solidFill>
            <a:srgbClr val="00E1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00E100"/>
            </a:extrusionClr>
            <a:contourClr>
              <a:srgbClr val="00E1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43" name="Rectangle 19">
            <a:extLst>
              <a:ext uri="{FF2B5EF4-FFF2-40B4-BE49-F238E27FC236}">
                <a16:creationId xmlns:a16="http://schemas.microsoft.com/office/drawing/2014/main" id="{13EC493E-CFAB-CA4C-9809-C12293C54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946" y="5123780"/>
            <a:ext cx="154205" cy="484234"/>
          </a:xfrm>
          <a:prstGeom prst="rect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chemeClr val="accent1"/>
            </a:extrusionClr>
            <a:contourClr>
              <a:schemeClr val="accent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44" name="Text Box 20">
            <a:extLst>
              <a:ext uri="{FF2B5EF4-FFF2-40B4-BE49-F238E27FC236}">
                <a16:creationId xmlns:a16="http://schemas.microsoft.com/office/drawing/2014/main" id="{C8856257-0769-704A-A29F-A77F78FE96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1686" y="4619801"/>
            <a:ext cx="235894" cy="54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2245" name="Text Box 21">
            <a:extLst>
              <a:ext uri="{FF2B5EF4-FFF2-40B4-BE49-F238E27FC236}">
                <a16:creationId xmlns:a16="http://schemas.microsoft.com/office/drawing/2014/main" id="{DE1A7F8C-2007-4D49-AC5B-3B77C4CAB6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8652" y="3779837"/>
            <a:ext cx="288793" cy="399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2246" name="Text Box 22">
            <a:extLst>
              <a:ext uri="{FF2B5EF4-FFF2-40B4-BE49-F238E27FC236}">
                <a16:creationId xmlns:a16="http://schemas.microsoft.com/office/drawing/2014/main" id="{4F3C9D9B-3B40-C841-9092-9AC73420FD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8652" y="4283816"/>
            <a:ext cx="288793" cy="399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2247" name="Text Box 23">
            <a:extLst>
              <a:ext uri="{FF2B5EF4-FFF2-40B4-BE49-F238E27FC236}">
                <a16:creationId xmlns:a16="http://schemas.microsoft.com/office/drawing/2014/main" id="{F76C59CD-DBD9-B647-A6B9-2D9BF01C1A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5636" y="5039783"/>
            <a:ext cx="378561" cy="399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altLang="en-US" sz="2094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2248" name="Text Box 24">
            <a:extLst>
              <a:ext uri="{FF2B5EF4-FFF2-40B4-BE49-F238E27FC236}">
                <a16:creationId xmlns:a16="http://schemas.microsoft.com/office/drawing/2014/main" id="{0B4252D9-1FFF-EE45-9326-9127ABFBA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1686" y="5543762"/>
            <a:ext cx="235894" cy="54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2249" name="Rectangle 25">
            <a:extLst>
              <a:ext uri="{FF2B5EF4-FFF2-40B4-BE49-F238E27FC236}">
                <a16:creationId xmlns:a16="http://schemas.microsoft.com/office/drawing/2014/main" id="{B34144BF-7CB9-F743-A8E5-364143324C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0603" y="4488558"/>
            <a:ext cx="154205" cy="484234"/>
          </a:xfrm>
          <a:prstGeom prst="rect">
            <a:avLst/>
          </a:prstGeom>
          <a:solidFill>
            <a:srgbClr val="82293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82293F"/>
            </a:extrusionClr>
            <a:contourClr>
              <a:srgbClr val="82293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50" name="Rectangle 26">
            <a:extLst>
              <a:ext uri="{FF2B5EF4-FFF2-40B4-BE49-F238E27FC236}">
                <a16:creationId xmlns:a16="http://schemas.microsoft.com/office/drawing/2014/main" id="{36E28C96-12A8-D44B-81DB-D5E387F89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0603" y="4955787"/>
            <a:ext cx="154205" cy="484234"/>
          </a:xfrm>
          <a:prstGeom prst="rect">
            <a:avLst/>
          </a:prstGeom>
          <a:solidFill>
            <a:srgbClr val="82293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82293F"/>
            </a:extrusionClr>
            <a:contourClr>
              <a:srgbClr val="82293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51" name="Rectangle 27">
            <a:extLst>
              <a:ext uri="{FF2B5EF4-FFF2-40B4-BE49-F238E27FC236}">
                <a16:creationId xmlns:a16="http://schemas.microsoft.com/office/drawing/2014/main" id="{D0EA404C-9EFF-5A47-9C5B-81D996B15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0603" y="5795751"/>
            <a:ext cx="154205" cy="484234"/>
          </a:xfrm>
          <a:prstGeom prst="rect">
            <a:avLst/>
          </a:prstGeom>
          <a:solidFill>
            <a:srgbClr val="DA456B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DA456B"/>
            </a:extrusionClr>
            <a:contourClr>
              <a:srgbClr val="DA456B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52" name="Text Box 28">
            <a:extLst>
              <a:ext uri="{FF2B5EF4-FFF2-40B4-BE49-F238E27FC236}">
                <a16:creationId xmlns:a16="http://schemas.microsoft.com/office/drawing/2014/main" id="{59701B2D-D502-F74F-8B57-63C1C58D1C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9560" y="4488557"/>
            <a:ext cx="288793" cy="399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2253" name="Text Box 29">
            <a:extLst>
              <a:ext uri="{FF2B5EF4-FFF2-40B4-BE49-F238E27FC236}">
                <a16:creationId xmlns:a16="http://schemas.microsoft.com/office/drawing/2014/main" id="{30707B5F-003D-3F48-9E26-2DEE69A60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9560" y="4882290"/>
            <a:ext cx="288793" cy="399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2254" name="Text Box 30">
            <a:extLst>
              <a:ext uri="{FF2B5EF4-FFF2-40B4-BE49-F238E27FC236}">
                <a16:creationId xmlns:a16="http://schemas.microsoft.com/office/drawing/2014/main" id="{820B039A-C798-C245-BCFD-FBECCE2034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5043" y="5748503"/>
            <a:ext cx="378561" cy="399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altLang="en-US" sz="2094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52255" name="AutoShape 31">
            <a:extLst>
              <a:ext uri="{FF2B5EF4-FFF2-40B4-BE49-F238E27FC236}">
                <a16:creationId xmlns:a16="http://schemas.microsoft.com/office/drawing/2014/main" id="{2279BDD5-5899-324B-8A1E-0F0D612EBEF8}"/>
              </a:ext>
            </a:extLst>
          </p:cNvPr>
          <p:cNvCxnSpPr>
            <a:cxnSpLocks noChangeShapeType="1"/>
            <a:stCxn id="52234" idx="2"/>
            <a:endCxn id="52254" idx="1"/>
          </p:cNvCxnSpPr>
          <p:nvPr/>
        </p:nvCxnSpPr>
        <p:spPr bwMode="auto">
          <a:xfrm rot="16200000" flipH="1">
            <a:off x="1665643" y="3898773"/>
            <a:ext cx="3349534" cy="749266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256" name="Rectangle 32">
            <a:extLst>
              <a:ext uri="{FF2B5EF4-FFF2-40B4-BE49-F238E27FC236}">
                <a16:creationId xmlns:a16="http://schemas.microsoft.com/office/drawing/2014/main" id="{B0034DE5-4008-E645-81B4-E119611F6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573" y="3779837"/>
            <a:ext cx="1359691" cy="393734"/>
          </a:xfrm>
          <a:prstGeom prst="rect">
            <a:avLst/>
          </a:prstGeom>
          <a:solidFill>
            <a:srgbClr val="82293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82293F"/>
            </a:extrusionClr>
            <a:contourClr>
              <a:srgbClr val="82293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19</a:t>
            </a:r>
          </a:p>
        </p:txBody>
      </p:sp>
      <p:cxnSp>
        <p:nvCxnSpPr>
          <p:cNvPr id="52257" name="AutoShape 33">
            <a:extLst>
              <a:ext uri="{FF2B5EF4-FFF2-40B4-BE49-F238E27FC236}">
                <a16:creationId xmlns:a16="http://schemas.microsoft.com/office/drawing/2014/main" id="{D5E58001-3C45-EF44-A440-4B66D6E1245C}"/>
              </a:ext>
            </a:extLst>
          </p:cNvPr>
          <p:cNvCxnSpPr>
            <a:cxnSpLocks noChangeShapeType="1"/>
            <a:stCxn id="52251" idx="3"/>
            <a:endCxn id="52256" idx="2"/>
          </p:cNvCxnSpPr>
          <p:nvPr/>
        </p:nvCxnSpPr>
        <p:spPr bwMode="auto">
          <a:xfrm flipV="1">
            <a:off x="4254808" y="4173571"/>
            <a:ext cx="1225611" cy="1864297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258" name="AutoShape 34">
            <a:extLst>
              <a:ext uri="{FF2B5EF4-FFF2-40B4-BE49-F238E27FC236}">
                <a16:creationId xmlns:a16="http://schemas.microsoft.com/office/drawing/2014/main" id="{CDA5485B-5BE5-6845-A599-609FDBFA580B}"/>
              </a:ext>
            </a:extLst>
          </p:cNvPr>
          <p:cNvCxnSpPr>
            <a:cxnSpLocks noChangeShapeType="1"/>
            <a:stCxn id="52235" idx="2"/>
            <a:endCxn id="52272" idx="0"/>
          </p:cNvCxnSpPr>
          <p:nvPr/>
        </p:nvCxnSpPr>
        <p:spPr bwMode="auto">
          <a:xfrm rot="16200000" flipH="1">
            <a:off x="5232805" y="2292402"/>
            <a:ext cx="1181199" cy="1793672"/>
          </a:xfrm>
          <a:prstGeom prst="bentConnector3">
            <a:avLst>
              <a:gd name="adj1" fmla="val 49926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259" name="Rectangle 35">
            <a:extLst>
              <a:ext uri="{FF2B5EF4-FFF2-40B4-BE49-F238E27FC236}">
                <a16:creationId xmlns:a16="http://schemas.microsoft.com/office/drawing/2014/main" id="{CDCBF3F3-1C75-DD4D-836C-D93B878528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0077" y="3386105"/>
            <a:ext cx="1919667" cy="393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physical address</a:t>
            </a:r>
          </a:p>
        </p:txBody>
      </p:sp>
      <p:sp>
        <p:nvSpPr>
          <p:cNvPr id="52260" name="Text Box 36">
            <a:extLst>
              <a:ext uri="{FF2B5EF4-FFF2-40B4-BE49-F238E27FC236}">
                <a16:creationId xmlns:a16="http://schemas.microsoft.com/office/drawing/2014/main" id="{A8702936-0766-F640-9DF6-2DFD5D55C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2482" y="6131736"/>
            <a:ext cx="2260422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1st level page table</a:t>
            </a:r>
          </a:p>
        </p:txBody>
      </p:sp>
      <p:sp>
        <p:nvSpPr>
          <p:cNvPr id="52261" name="Text Box 37">
            <a:extLst>
              <a:ext uri="{FF2B5EF4-FFF2-40B4-BE49-F238E27FC236}">
                <a16:creationId xmlns:a16="http://schemas.microsoft.com/office/drawing/2014/main" id="{0D09BFEF-7D51-324F-B70E-78ACD1600C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0385" y="6693462"/>
            <a:ext cx="235019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2nd level page table</a:t>
            </a:r>
          </a:p>
        </p:txBody>
      </p:sp>
      <p:sp>
        <p:nvSpPr>
          <p:cNvPr id="52262" name="Text Box 38">
            <a:extLst>
              <a:ext uri="{FF2B5EF4-FFF2-40B4-BE49-F238E27FC236}">
                <a16:creationId xmlns:a16="http://schemas.microsoft.com/office/drawing/2014/main" id="{FC9333E3-B495-DF4F-86B0-206395050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6189" y="5795750"/>
            <a:ext cx="1691356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main memory</a:t>
            </a:r>
          </a:p>
        </p:txBody>
      </p:sp>
      <p:sp>
        <p:nvSpPr>
          <p:cNvPr id="52263" name="Rectangle 39">
            <a:extLst>
              <a:ext uri="{FF2B5EF4-FFF2-40B4-BE49-F238E27FC236}">
                <a16:creationId xmlns:a16="http://schemas.microsoft.com/office/drawing/2014/main" id="{F326BFAC-EA58-0D40-B486-30FE358E97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75" y="3023870"/>
            <a:ext cx="1083204" cy="2724633"/>
          </a:xfrm>
          <a:prstGeom prst="rect">
            <a:avLst/>
          </a:prstGeom>
          <a:solidFill>
            <a:srgbClr val="AAAAA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64" name="Rectangle 40">
            <a:extLst>
              <a:ext uri="{FF2B5EF4-FFF2-40B4-BE49-F238E27FC236}">
                <a16:creationId xmlns:a16="http://schemas.microsoft.com/office/drawing/2014/main" id="{B968C5BF-E19C-934A-9BDA-991539BE7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75" y="3071118"/>
            <a:ext cx="1034206" cy="393733"/>
          </a:xfrm>
          <a:prstGeom prst="rect">
            <a:avLst/>
          </a:prstGeom>
          <a:solidFill>
            <a:srgbClr val="5151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151FF"/>
            </a:extrusionClr>
            <a:contourClr>
              <a:srgbClr val="5151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65" name="Rectangle 41">
            <a:extLst>
              <a:ext uri="{FF2B5EF4-FFF2-40B4-BE49-F238E27FC236}">
                <a16:creationId xmlns:a16="http://schemas.microsoft.com/office/drawing/2014/main" id="{B2433632-C4F9-1A42-AE78-FE74B3247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75" y="3527848"/>
            <a:ext cx="1034206" cy="393734"/>
          </a:xfrm>
          <a:prstGeom prst="rect">
            <a:avLst/>
          </a:prstGeom>
          <a:solidFill>
            <a:srgbClr val="5151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151FF"/>
            </a:extrusionClr>
            <a:contourClr>
              <a:srgbClr val="5151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66" name="Rectangle 42">
            <a:extLst>
              <a:ext uri="{FF2B5EF4-FFF2-40B4-BE49-F238E27FC236}">
                <a16:creationId xmlns:a16="http://schemas.microsoft.com/office/drawing/2014/main" id="{91954EB4-99DC-5248-A1AE-7621255EC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75" y="4703797"/>
            <a:ext cx="1034206" cy="393734"/>
          </a:xfrm>
          <a:prstGeom prst="rect">
            <a:avLst/>
          </a:prstGeom>
          <a:solidFill>
            <a:srgbClr val="478E9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478E9A"/>
            </a:extrusionClr>
            <a:contourClr>
              <a:srgbClr val="478E9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267" name="Text Box 43">
            <a:extLst>
              <a:ext uri="{FF2B5EF4-FFF2-40B4-BE49-F238E27FC236}">
                <a16:creationId xmlns:a16="http://schemas.microsoft.com/office/drawing/2014/main" id="{BD3B2AC0-9AE5-C946-A551-4D7EDF6EB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5475" y="3071118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2268" name="Text Box 44">
            <a:extLst>
              <a:ext uri="{FF2B5EF4-FFF2-40B4-BE49-F238E27FC236}">
                <a16:creationId xmlns:a16="http://schemas.microsoft.com/office/drawing/2014/main" id="{F3178682-2F10-E14C-8080-F7AA8346EE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5475" y="3464850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2269" name="Text Box 45">
            <a:extLst>
              <a:ext uri="{FF2B5EF4-FFF2-40B4-BE49-F238E27FC236}">
                <a16:creationId xmlns:a16="http://schemas.microsoft.com/office/drawing/2014/main" id="{296294E1-3879-FC41-9567-A90FE28FB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9720" y="2362398"/>
            <a:ext cx="1013286" cy="740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 frame</a:t>
            </a:r>
            <a:b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number</a:t>
            </a:r>
          </a:p>
        </p:txBody>
      </p:sp>
      <p:cxnSp>
        <p:nvCxnSpPr>
          <p:cNvPr id="52270" name="AutoShape 46">
            <a:extLst>
              <a:ext uri="{FF2B5EF4-FFF2-40B4-BE49-F238E27FC236}">
                <a16:creationId xmlns:a16="http://schemas.microsoft.com/office/drawing/2014/main" id="{4D5D10FE-C199-2C45-A894-2561C74DB086}"/>
              </a:ext>
            </a:extLst>
          </p:cNvPr>
          <p:cNvCxnSpPr>
            <a:cxnSpLocks noChangeShapeType="1"/>
            <a:stCxn id="52272" idx="3"/>
            <a:endCxn id="52266" idx="1"/>
          </p:cNvCxnSpPr>
          <p:nvPr/>
        </p:nvCxnSpPr>
        <p:spPr bwMode="auto">
          <a:xfrm>
            <a:off x="7280216" y="3977579"/>
            <a:ext cx="951959" cy="923960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271" name="AutoShape 47">
            <a:extLst>
              <a:ext uri="{FF2B5EF4-FFF2-40B4-BE49-F238E27FC236}">
                <a16:creationId xmlns:a16="http://schemas.microsoft.com/office/drawing/2014/main" id="{880C190F-8811-EF45-AE10-265D7C6AB4AD}"/>
              </a:ext>
            </a:extLst>
          </p:cNvPr>
          <p:cNvCxnSpPr>
            <a:cxnSpLocks noChangeShapeType="1"/>
            <a:stCxn id="52243" idx="3"/>
            <a:endCxn id="52231" idx="1"/>
          </p:cNvCxnSpPr>
          <p:nvPr/>
        </p:nvCxnSpPr>
        <p:spPr bwMode="auto">
          <a:xfrm flipV="1">
            <a:off x="2083151" y="4451808"/>
            <a:ext cx="2033200" cy="914089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272" name="Rectangle 48">
            <a:extLst>
              <a:ext uri="{FF2B5EF4-FFF2-40B4-BE49-F238E27FC236}">
                <a16:creationId xmlns:a16="http://schemas.microsoft.com/office/drawing/2014/main" id="{A939817D-07AB-8E43-8B52-F146D99BE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0264" y="3779837"/>
            <a:ext cx="1119952" cy="393734"/>
          </a:xfrm>
          <a:prstGeom prst="rect">
            <a:avLst/>
          </a:prstGeom>
          <a:solidFill>
            <a:srgbClr val="478E9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478E9A"/>
            </a:extrusionClr>
            <a:contourClr>
              <a:srgbClr val="478E9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13</a:t>
            </a:r>
          </a:p>
        </p:txBody>
      </p:sp>
      <p:sp>
        <p:nvSpPr>
          <p:cNvPr id="52273" name="Rectangle 49">
            <a:extLst>
              <a:ext uri="{FF2B5EF4-FFF2-40B4-BE49-F238E27FC236}">
                <a16:creationId xmlns:a16="http://schemas.microsoft.com/office/drawing/2014/main" id="{8D6D487E-2676-DB48-832B-987C370219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521" y="3359855"/>
            <a:ext cx="839964" cy="1343942"/>
          </a:xfrm>
          <a:prstGeom prst="rect">
            <a:avLst/>
          </a:prstGeom>
          <a:solidFill>
            <a:srgbClr val="97631B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7631B"/>
            </a:extrusionClr>
            <a:contourClr>
              <a:srgbClr val="97631B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Page</a:t>
            </a:r>
            <a:b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table</a:t>
            </a:r>
            <a:b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base</a:t>
            </a:r>
          </a:p>
        </p:txBody>
      </p:sp>
      <p:sp>
        <p:nvSpPr>
          <p:cNvPr id="52274" name="Text Box 50">
            <a:extLst>
              <a:ext uri="{FF2B5EF4-FFF2-40B4-BE49-F238E27FC236}">
                <a16:creationId xmlns:a16="http://schemas.microsoft.com/office/drawing/2014/main" id="{8322E0EB-D150-7B43-B0AD-243E0B1B8B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2157" y="5207776"/>
            <a:ext cx="235894" cy="54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2275" name="Text Box 51">
            <a:extLst>
              <a:ext uri="{FF2B5EF4-FFF2-40B4-BE49-F238E27FC236}">
                <a16:creationId xmlns:a16="http://schemas.microsoft.com/office/drawing/2014/main" id="{932C8671-21DD-C74F-92FF-69369D7A1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2157" y="4115823"/>
            <a:ext cx="235894" cy="54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6325" tIns="38163" rIns="76325" bIns="38163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cxnSp>
        <p:nvCxnSpPr>
          <p:cNvPr id="52276" name="AutoShape 52">
            <a:extLst>
              <a:ext uri="{FF2B5EF4-FFF2-40B4-BE49-F238E27FC236}">
                <a16:creationId xmlns:a16="http://schemas.microsoft.com/office/drawing/2014/main" id="{F21F7955-C656-1646-8D83-731F34BE2640}"/>
              </a:ext>
            </a:extLst>
          </p:cNvPr>
          <p:cNvCxnSpPr>
            <a:cxnSpLocks noChangeShapeType="1"/>
            <a:stCxn id="52273" idx="3"/>
            <a:endCxn id="52226" idx="1"/>
          </p:cNvCxnSpPr>
          <p:nvPr/>
        </p:nvCxnSpPr>
        <p:spPr bwMode="auto">
          <a:xfrm flipV="1">
            <a:off x="1008485" y="3779837"/>
            <a:ext cx="923960" cy="251989"/>
          </a:xfrm>
          <a:prstGeom prst="bentConnector4">
            <a:avLst>
              <a:gd name="adj1" fmla="val 50000"/>
              <a:gd name="adj2" fmla="val 96528"/>
            </a:avLst>
          </a:prstGeom>
          <a:noFill/>
          <a:ln w="28575">
            <a:solidFill>
              <a:schemeClr val="tx1"/>
            </a:solidFill>
            <a:miter lim="800000"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549891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4F311-23F2-43B9-BAF2-24772A340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Translation: 2-level Page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F187F-932C-4158-B2B9-9ACBCFB2E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FE07C-74CC-4886-A81A-16AC7653211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66EB4F-10AB-4DD0-B331-73C08BA0B1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38C2A0-FA0E-436C-870D-190E1E6F0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79" y="1055673"/>
            <a:ext cx="8873866" cy="591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90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7CE99-528C-4930-BF8B-56C082B04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52834-5465-468C-BE07-3DACD7BA7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AF171C-F623-4F0F-AD6D-5949D628707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BBE1DE-A90B-4B42-8C41-46C907B779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5FA7B9-BD06-4A61-A972-3908860EF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30" y="1068091"/>
            <a:ext cx="9041817" cy="602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2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79" name="Rectangle 23">
            <a:extLst>
              <a:ext uri="{FF2B5EF4-FFF2-40B4-BE49-F238E27FC236}">
                <a16:creationId xmlns:a16="http://schemas.microsoft.com/office/drawing/2014/main" id="{FDAD25FE-388D-BC45-A370-11171EE2C5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Translation Lookaside Buffer (TLB)</a:t>
            </a:r>
          </a:p>
        </p:txBody>
      </p:sp>
      <p:sp>
        <p:nvSpPr>
          <p:cNvPr id="45080" name="Rectangle 24">
            <a:extLst>
              <a:ext uri="{FF2B5EF4-FFF2-40B4-BE49-F238E27FC236}">
                <a16:creationId xmlns:a16="http://schemas.microsoft.com/office/drawing/2014/main" id="{680B4546-F2AE-7A4B-9489-77A04A5EE3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2131" y="914400"/>
            <a:ext cx="5735030" cy="6141298"/>
          </a:xfrm>
        </p:spPr>
        <p:txBody>
          <a:bodyPr/>
          <a:lstStyle/>
          <a:p>
            <a:r>
              <a:rPr lang="en-US" altLang="en-US" sz="2205" dirty="0"/>
              <a:t>Search the TLB for the desired logical page number</a:t>
            </a:r>
          </a:p>
          <a:p>
            <a:pPr lvl="1"/>
            <a:r>
              <a:rPr lang="en-US" altLang="en-US" sz="1984" dirty="0"/>
              <a:t>Search entries in parallel</a:t>
            </a:r>
          </a:p>
          <a:p>
            <a:pPr lvl="1"/>
            <a:r>
              <a:rPr lang="en-US" altLang="en-US" sz="1984" dirty="0"/>
              <a:t>Use standard cache techniques</a:t>
            </a:r>
          </a:p>
          <a:p>
            <a:r>
              <a:rPr lang="en-US" altLang="en-US" sz="2205" dirty="0"/>
              <a:t>If desired logical page number is found, get frame number from TLB</a:t>
            </a:r>
          </a:p>
          <a:p>
            <a:r>
              <a:rPr lang="en-US" altLang="en-US" sz="2205" dirty="0"/>
              <a:t>If desired logical page number isn’t found</a:t>
            </a:r>
          </a:p>
          <a:p>
            <a:pPr lvl="1"/>
            <a:r>
              <a:rPr lang="en-US" altLang="en-US" sz="1984" dirty="0"/>
              <a:t>Get frame number from page table in memory</a:t>
            </a:r>
          </a:p>
          <a:p>
            <a:pPr lvl="1"/>
            <a:r>
              <a:rPr lang="en-US" altLang="en-US" sz="1984" dirty="0"/>
              <a:t>Replace an entry in the TLB with the logical &amp; physical page numbers from this reference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40A2820-3F5C-914B-9CD3-0E2B7ED4C7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A222AFBE-40DE-A441-9C04-27D00C13B5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8F80B356-C043-E74B-A442-A49313A731E5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35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45060" name="Text Box 4">
            <a:extLst>
              <a:ext uri="{FF2B5EF4-FFF2-40B4-BE49-F238E27FC236}">
                <a16:creationId xmlns:a16="http://schemas.microsoft.com/office/drawing/2014/main" id="{2FF29D8F-CDF3-A54C-90ED-7DF3EE8BCA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6464" y="2047411"/>
            <a:ext cx="1013286" cy="740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Logical</a:t>
            </a:r>
            <a:b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#</a:t>
            </a:r>
          </a:p>
        </p:txBody>
      </p:sp>
      <p:sp>
        <p:nvSpPr>
          <p:cNvPr id="45061" name="Text Box 5">
            <a:extLst>
              <a:ext uri="{FF2B5EF4-FFF2-40B4-BE49-F238E27FC236}">
                <a16:creationId xmlns:a16="http://schemas.microsoft.com/office/drawing/2014/main" id="{3DD4954A-A7B3-2046-B8EF-0E440F01B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6156" y="2047411"/>
            <a:ext cx="1103054" cy="740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Physical</a:t>
            </a:r>
            <a:b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frame #</a:t>
            </a:r>
          </a:p>
        </p:txBody>
      </p:sp>
      <p:sp>
        <p:nvSpPr>
          <p:cNvPr id="45062" name="Text Box 6">
            <a:extLst>
              <a:ext uri="{FF2B5EF4-FFF2-40B4-BE49-F238E27FC236}">
                <a16:creationId xmlns:a16="http://schemas.microsoft.com/office/drawing/2014/main" id="{EDCE432D-14BF-8344-A8F8-C2D8EAF238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4475" y="6299729"/>
            <a:ext cx="2036707" cy="486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Example TLB</a:t>
            </a:r>
          </a:p>
        </p:txBody>
      </p:sp>
      <p:sp>
        <p:nvSpPr>
          <p:cNvPr id="45063" name="Rectangle 7">
            <a:extLst>
              <a:ext uri="{FF2B5EF4-FFF2-40B4-BE49-F238E27FC236}">
                <a16:creationId xmlns:a16="http://schemas.microsoft.com/office/drawing/2014/main" id="{2C129283-286A-7E4E-9C4B-8ABDAC16C5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0" y="2855877"/>
            <a:ext cx="1007957" cy="335986"/>
          </a:xfrm>
          <a:prstGeom prst="rect">
            <a:avLst/>
          </a:prstGeom>
          <a:solidFill>
            <a:srgbClr val="DA456B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DA456B"/>
            </a:extrusionClr>
            <a:contourClr>
              <a:srgbClr val="DA456B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8</a:t>
            </a:r>
          </a:p>
        </p:txBody>
      </p:sp>
      <p:sp>
        <p:nvSpPr>
          <p:cNvPr id="45064" name="Rectangle 8">
            <a:extLst>
              <a:ext uri="{FF2B5EF4-FFF2-40B4-BE49-F238E27FC236}">
                <a16:creationId xmlns:a16="http://schemas.microsoft.com/office/drawing/2014/main" id="{68B542A4-AF2E-F44A-8525-A2B0BA0EA6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0" y="3275858"/>
            <a:ext cx="1007957" cy="335986"/>
          </a:xfrm>
          <a:prstGeom prst="rect">
            <a:avLst/>
          </a:prstGeom>
          <a:solidFill>
            <a:srgbClr val="DA456B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DA456B"/>
            </a:extrusionClr>
            <a:contourClr>
              <a:srgbClr val="DA456B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unused</a:t>
            </a:r>
          </a:p>
        </p:txBody>
      </p:sp>
      <p:sp>
        <p:nvSpPr>
          <p:cNvPr id="45065" name="Rectangle 9">
            <a:extLst>
              <a:ext uri="{FF2B5EF4-FFF2-40B4-BE49-F238E27FC236}">
                <a16:creationId xmlns:a16="http://schemas.microsoft.com/office/drawing/2014/main" id="{CA9D9793-D1F3-F347-9126-0B00DBEFA6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0" y="3695840"/>
            <a:ext cx="1007957" cy="335986"/>
          </a:xfrm>
          <a:prstGeom prst="rect">
            <a:avLst/>
          </a:prstGeom>
          <a:solidFill>
            <a:srgbClr val="DA456B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DA456B"/>
            </a:extrusionClr>
            <a:contourClr>
              <a:srgbClr val="DA456B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5066" name="Rectangle 10">
            <a:extLst>
              <a:ext uri="{FF2B5EF4-FFF2-40B4-BE49-F238E27FC236}">
                <a16:creationId xmlns:a16="http://schemas.microsoft.com/office/drawing/2014/main" id="{6D7BE539-B499-FF44-89B0-F12DEC665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0" y="4115822"/>
            <a:ext cx="1007957" cy="335986"/>
          </a:xfrm>
          <a:prstGeom prst="rect">
            <a:avLst/>
          </a:prstGeom>
          <a:solidFill>
            <a:srgbClr val="DA456B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DA456B"/>
            </a:extrusionClr>
            <a:contourClr>
              <a:srgbClr val="DA456B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5067" name="Rectangle 11">
            <a:extLst>
              <a:ext uri="{FF2B5EF4-FFF2-40B4-BE49-F238E27FC236}">
                <a16:creationId xmlns:a16="http://schemas.microsoft.com/office/drawing/2014/main" id="{58EFE4CA-58BF-3740-A81F-2F328E8C9A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0" y="4535804"/>
            <a:ext cx="1007957" cy="335986"/>
          </a:xfrm>
          <a:prstGeom prst="rect">
            <a:avLst/>
          </a:prstGeom>
          <a:solidFill>
            <a:srgbClr val="DA456B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DA456B"/>
            </a:extrusionClr>
            <a:contourClr>
              <a:srgbClr val="DA456B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45068" name="Rectangle 12">
            <a:extLst>
              <a:ext uri="{FF2B5EF4-FFF2-40B4-BE49-F238E27FC236}">
                <a16:creationId xmlns:a16="http://schemas.microsoft.com/office/drawing/2014/main" id="{04E345B3-03A5-9D44-9347-B15179FEE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0" y="4955786"/>
            <a:ext cx="1007957" cy="335986"/>
          </a:xfrm>
          <a:prstGeom prst="rect">
            <a:avLst/>
          </a:prstGeom>
          <a:solidFill>
            <a:srgbClr val="DA456B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DA456B"/>
            </a:extrusionClr>
            <a:contourClr>
              <a:srgbClr val="DA456B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29</a:t>
            </a:r>
          </a:p>
        </p:txBody>
      </p:sp>
      <p:sp>
        <p:nvSpPr>
          <p:cNvPr id="45069" name="Rectangle 13">
            <a:extLst>
              <a:ext uri="{FF2B5EF4-FFF2-40B4-BE49-F238E27FC236}">
                <a16:creationId xmlns:a16="http://schemas.microsoft.com/office/drawing/2014/main" id="{3B9DE99E-36E2-7644-9201-F955CC922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0" y="5375768"/>
            <a:ext cx="1007957" cy="335986"/>
          </a:xfrm>
          <a:prstGeom prst="rect">
            <a:avLst/>
          </a:prstGeom>
          <a:solidFill>
            <a:srgbClr val="DA456B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DA456B"/>
            </a:extrusionClr>
            <a:contourClr>
              <a:srgbClr val="DA456B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22</a:t>
            </a:r>
          </a:p>
        </p:txBody>
      </p:sp>
      <p:sp>
        <p:nvSpPr>
          <p:cNvPr id="45070" name="Rectangle 14">
            <a:extLst>
              <a:ext uri="{FF2B5EF4-FFF2-40B4-BE49-F238E27FC236}">
                <a16:creationId xmlns:a16="http://schemas.microsoft.com/office/drawing/2014/main" id="{84C29254-D932-AC4C-A1B1-F0A3759E4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0" y="5795750"/>
            <a:ext cx="1007957" cy="335986"/>
          </a:xfrm>
          <a:prstGeom prst="rect">
            <a:avLst/>
          </a:prstGeom>
          <a:solidFill>
            <a:srgbClr val="DA456B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DA456B"/>
            </a:extrusionClr>
            <a:contourClr>
              <a:srgbClr val="DA456B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7</a:t>
            </a:r>
          </a:p>
        </p:txBody>
      </p:sp>
      <p:sp>
        <p:nvSpPr>
          <p:cNvPr id="45071" name="Rectangle 15">
            <a:extLst>
              <a:ext uri="{FF2B5EF4-FFF2-40B4-BE49-F238E27FC236}">
                <a16:creationId xmlns:a16="http://schemas.microsoft.com/office/drawing/2014/main" id="{C2C1BF98-597D-A04D-866D-9E35D0E31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2855877"/>
            <a:ext cx="1007957" cy="335986"/>
          </a:xfrm>
          <a:prstGeom prst="rect">
            <a:avLst/>
          </a:prstGeom>
          <a:solidFill>
            <a:srgbClr val="5DBACA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5072" name="Rectangle 16">
            <a:extLst>
              <a:ext uri="{FF2B5EF4-FFF2-40B4-BE49-F238E27FC236}">
                <a16:creationId xmlns:a16="http://schemas.microsoft.com/office/drawing/2014/main" id="{7394B896-C060-D14D-9BFE-F9AC0019C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3275858"/>
            <a:ext cx="1007957" cy="335986"/>
          </a:xfrm>
          <a:prstGeom prst="rect">
            <a:avLst/>
          </a:prstGeom>
          <a:solidFill>
            <a:srgbClr val="5DBACA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5073" name="Rectangle 17">
            <a:extLst>
              <a:ext uri="{FF2B5EF4-FFF2-40B4-BE49-F238E27FC236}">
                <a16:creationId xmlns:a16="http://schemas.microsoft.com/office/drawing/2014/main" id="{F87C9ED9-C2DB-F84E-B7BF-2BA9C7CB2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3695840"/>
            <a:ext cx="1007957" cy="335986"/>
          </a:xfrm>
          <a:prstGeom prst="rect">
            <a:avLst/>
          </a:prstGeom>
          <a:solidFill>
            <a:srgbClr val="5DBACA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5074" name="Rectangle 18">
            <a:extLst>
              <a:ext uri="{FF2B5EF4-FFF2-40B4-BE49-F238E27FC236}">
                <a16:creationId xmlns:a16="http://schemas.microsoft.com/office/drawing/2014/main" id="{DC81C2BF-850B-7A4D-B41F-7D220B68BE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4115822"/>
            <a:ext cx="1007957" cy="335986"/>
          </a:xfrm>
          <a:prstGeom prst="rect">
            <a:avLst/>
          </a:prstGeom>
          <a:solidFill>
            <a:srgbClr val="5DBACA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0</a:t>
            </a:r>
          </a:p>
        </p:txBody>
      </p:sp>
      <p:sp>
        <p:nvSpPr>
          <p:cNvPr id="45075" name="Rectangle 19">
            <a:extLst>
              <a:ext uri="{FF2B5EF4-FFF2-40B4-BE49-F238E27FC236}">
                <a16:creationId xmlns:a16="http://schemas.microsoft.com/office/drawing/2014/main" id="{2BB18C2D-E703-B446-BD53-1EBC472A5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4535804"/>
            <a:ext cx="1007957" cy="335986"/>
          </a:xfrm>
          <a:prstGeom prst="rect">
            <a:avLst/>
          </a:prstGeom>
          <a:solidFill>
            <a:srgbClr val="5DBACA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45076" name="Rectangle 20">
            <a:extLst>
              <a:ext uri="{FF2B5EF4-FFF2-40B4-BE49-F238E27FC236}">
                <a16:creationId xmlns:a16="http://schemas.microsoft.com/office/drawing/2014/main" id="{69428154-F6C3-FD41-9F4C-56D78390C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4955786"/>
            <a:ext cx="1007957" cy="335986"/>
          </a:xfrm>
          <a:prstGeom prst="rect">
            <a:avLst/>
          </a:prstGeom>
          <a:solidFill>
            <a:srgbClr val="5DBACA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6</a:t>
            </a:r>
          </a:p>
        </p:txBody>
      </p:sp>
      <p:sp>
        <p:nvSpPr>
          <p:cNvPr id="45077" name="Rectangle 21">
            <a:extLst>
              <a:ext uri="{FF2B5EF4-FFF2-40B4-BE49-F238E27FC236}">
                <a16:creationId xmlns:a16="http://schemas.microsoft.com/office/drawing/2014/main" id="{7EDBD847-2905-514C-B860-84C8CA38B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5375768"/>
            <a:ext cx="1007957" cy="335986"/>
          </a:xfrm>
          <a:prstGeom prst="rect">
            <a:avLst/>
          </a:prstGeom>
          <a:solidFill>
            <a:srgbClr val="5DBACA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45078" name="Rectangle 22">
            <a:extLst>
              <a:ext uri="{FF2B5EF4-FFF2-40B4-BE49-F238E27FC236}">
                <a16:creationId xmlns:a16="http://schemas.microsoft.com/office/drawing/2014/main" id="{7228D467-361A-454D-AC97-C30847FF4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5795750"/>
            <a:ext cx="1007957" cy="335986"/>
          </a:xfrm>
          <a:prstGeom prst="rect">
            <a:avLst/>
          </a:prstGeom>
          <a:solidFill>
            <a:srgbClr val="5DBACA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952116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4" name="Rectangle 4">
            <a:extLst>
              <a:ext uri="{FF2B5EF4-FFF2-40B4-BE49-F238E27FC236}">
                <a16:creationId xmlns:a16="http://schemas.microsoft.com/office/drawing/2014/main" id="{383A83AC-B41C-8B4D-A52F-0D9D1A97D1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Handling TLB misses</a:t>
            </a:r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E136B452-F50D-C64E-AC4B-55BDAA260F7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646"/>
              <a:t>If PTE isn’t found in TLB, OS needs to do the lookup in the page table</a:t>
            </a:r>
          </a:p>
          <a:p>
            <a:r>
              <a:rPr lang="en-US" altLang="en-US" sz="2646"/>
              <a:t>Lookup can be done in hardware or software</a:t>
            </a:r>
          </a:p>
          <a:p>
            <a:r>
              <a:rPr lang="en-US" altLang="en-US" sz="2646"/>
              <a:t>Hardware TLB replacement</a:t>
            </a:r>
          </a:p>
          <a:p>
            <a:pPr lvl="1"/>
            <a:r>
              <a:rPr lang="en-US" altLang="en-US" sz="2205"/>
              <a:t>CPU hardware does page table lookup</a:t>
            </a:r>
          </a:p>
          <a:p>
            <a:pPr lvl="1"/>
            <a:r>
              <a:rPr lang="en-US" altLang="en-US" sz="2205"/>
              <a:t>Can be faster than software</a:t>
            </a:r>
          </a:p>
          <a:p>
            <a:pPr lvl="1"/>
            <a:r>
              <a:rPr lang="en-US" altLang="en-US" sz="2205"/>
              <a:t>Less flexible than software, and more complex hardware</a:t>
            </a:r>
          </a:p>
          <a:p>
            <a:r>
              <a:rPr lang="en-US" altLang="en-US" sz="2646"/>
              <a:t>Software TLB replacement</a:t>
            </a:r>
          </a:p>
          <a:p>
            <a:pPr lvl="1"/>
            <a:r>
              <a:rPr lang="en-US" altLang="en-US" sz="2205"/>
              <a:t>OS gets TLB exception</a:t>
            </a:r>
          </a:p>
          <a:p>
            <a:pPr lvl="1"/>
            <a:r>
              <a:rPr lang="en-US" altLang="en-US" sz="2205"/>
              <a:t>Exception handler does page table lookup &amp; places the result into the TLB</a:t>
            </a:r>
          </a:p>
          <a:p>
            <a:pPr lvl="1"/>
            <a:r>
              <a:rPr lang="en-US" altLang="en-US" sz="2205"/>
              <a:t>Program continues after return from exception</a:t>
            </a:r>
          </a:p>
          <a:p>
            <a:pPr lvl="1"/>
            <a:r>
              <a:rPr lang="en-US" altLang="en-US" sz="2205"/>
              <a:t>Larger TLB (lower miss rate) can make this feasible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EDC61-FA6C-D54F-8609-BEF99361E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024A9-F851-A648-B82B-4E015FC2F8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AC74FBA8-FF7B-7F4E-8D37-D5F590DB56A2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36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0284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>
            <a:extLst>
              <a:ext uri="{FF2B5EF4-FFF2-40B4-BE49-F238E27FC236}">
                <a16:creationId xmlns:a16="http://schemas.microsoft.com/office/drawing/2014/main" id="{66FBDCE9-F4FB-AB4F-B90D-EFB680AB64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long do memory accesses take?</a:t>
            </a:r>
          </a:p>
        </p:txBody>
      </p:sp>
      <p:sp>
        <p:nvSpPr>
          <p:cNvPr id="47109" name="Rectangle 5">
            <a:extLst>
              <a:ext uri="{FF2B5EF4-FFF2-40B4-BE49-F238E27FC236}">
                <a16:creationId xmlns:a16="http://schemas.microsoft.com/office/drawing/2014/main" id="{FB210B6F-E62B-E643-91CC-C8E449D4898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646"/>
              <a:t>Assume the following times:</a:t>
            </a:r>
          </a:p>
          <a:p>
            <a:pPr lvl="1"/>
            <a:r>
              <a:rPr lang="en-US" altLang="en-US" sz="2205"/>
              <a:t>TLB lookup time = a (often zero - overlapped in CPU)</a:t>
            </a:r>
          </a:p>
          <a:p>
            <a:pPr lvl="1"/>
            <a:r>
              <a:rPr lang="en-US" altLang="en-US" sz="2205"/>
              <a:t>Memory access time = m</a:t>
            </a:r>
          </a:p>
          <a:p>
            <a:r>
              <a:rPr lang="en-US" altLang="en-US" sz="2646"/>
              <a:t>Hit ratio (h) is percentage of time that a logical page number is found in the TLB</a:t>
            </a:r>
          </a:p>
          <a:p>
            <a:pPr lvl="1"/>
            <a:r>
              <a:rPr lang="en-US" altLang="en-US" sz="2205"/>
              <a:t>Larger TLB usually means higher h</a:t>
            </a:r>
          </a:p>
          <a:p>
            <a:pPr lvl="1"/>
            <a:r>
              <a:rPr lang="en-US" altLang="en-US" sz="2205"/>
              <a:t>TLB structure can affect h as well</a:t>
            </a:r>
          </a:p>
          <a:p>
            <a:r>
              <a:rPr lang="en-US" altLang="en-US" sz="2646"/>
              <a:t>Effective access time (an average) is calculated as:</a:t>
            </a:r>
          </a:p>
          <a:p>
            <a:pPr lvl="1"/>
            <a:r>
              <a:rPr lang="en-US" altLang="en-US" sz="2205"/>
              <a:t>EAT = (m + a)h + (m + m + a)(1-h)</a:t>
            </a:r>
          </a:p>
          <a:p>
            <a:pPr lvl="1"/>
            <a:r>
              <a:rPr lang="en-US" altLang="en-US" sz="2205"/>
              <a:t>EAT =a + (2-h)m</a:t>
            </a:r>
          </a:p>
          <a:p>
            <a:r>
              <a:rPr lang="en-US" altLang="en-US" sz="2646"/>
              <a:t>Interpretation</a:t>
            </a:r>
          </a:p>
          <a:p>
            <a:pPr lvl="1"/>
            <a:r>
              <a:rPr lang="en-US" altLang="en-US" sz="2205"/>
              <a:t>Reference always requires TLB lookup, 1 memory access</a:t>
            </a:r>
          </a:p>
          <a:p>
            <a:pPr lvl="1"/>
            <a:r>
              <a:rPr lang="en-US" altLang="en-US" sz="2205"/>
              <a:t>TLB misses also require an additional memory reference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015DEC-B4B1-2945-AD36-3593744508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9F3FA2-D603-344C-8702-87CFEAB81A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8EAFB9A9-3BD8-F147-851E-7C842F8B3FBD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37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1720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447F8-067A-48FD-9123-62FF305C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Access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FE0AC-7743-4C31-A34E-5D5A14FE2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DA33E5-0E5E-40E0-BBAF-A1CC024B75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9329E7-0813-4FFA-9DA1-B7A9A96751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4C6FECB-344A-3F43-9238-350A77DE6AA1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1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F8EF21-23F8-48BC-8E4C-ACEDC35F4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24881"/>
            <a:ext cx="9178666" cy="612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3200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8AB82-3E0A-4A0F-98AF-078F77676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EAT Calculation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D0375-4756-4485-B4F7-005BFD8F1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31DDAD-8022-4261-A248-50E5D4C3EA5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D47A6D-F0CE-4B1B-8306-2D67ADA2A7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D3DD1A-A1B8-467D-94CF-605E7B5BB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0239"/>
            <a:ext cx="10080625" cy="297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17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C7161-7272-EF45-B52E-1455B2195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Muddiest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61382-400F-4E4A-961E-9BD060C7A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page evictions happen across processes?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78ACC3-22B5-2C4C-AF6A-469B1E49D5D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1BB5B-E664-054C-8C0D-B5BEA25D1A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868564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4">
            <a:extLst>
              <a:ext uri="{FF2B5EF4-FFF2-40B4-BE49-F238E27FC236}">
                <a16:creationId xmlns:a16="http://schemas.microsoft.com/office/drawing/2014/main" id="{375C2356-6ADE-FC4E-9BA3-8B2755AC7C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Solution 2: Inverted page table</a:t>
            </a:r>
          </a:p>
        </p:txBody>
      </p:sp>
      <p:sp>
        <p:nvSpPr>
          <p:cNvPr id="54277" name="Rectangle 5">
            <a:extLst>
              <a:ext uri="{FF2B5EF4-FFF2-40B4-BE49-F238E27FC236}">
                <a16:creationId xmlns:a16="http://schemas.microsoft.com/office/drawing/2014/main" id="{6BA541B7-55A3-F84D-8725-48D8A5D033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Reduce page table size further: keep one entry for each frame in memory</a:t>
            </a:r>
          </a:p>
          <a:p>
            <a:pPr>
              <a:lnSpc>
                <a:spcPct val="90000"/>
              </a:lnSpc>
            </a:pPr>
            <a:r>
              <a:rPr lang="en-US" altLang="en-US"/>
              <a:t>PTE contains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Virtual address pointing to this frame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Information about the process that owns this page</a:t>
            </a:r>
          </a:p>
          <a:p>
            <a:pPr>
              <a:lnSpc>
                <a:spcPct val="90000"/>
              </a:lnSpc>
            </a:pPr>
            <a:r>
              <a:rPr lang="en-US" altLang="en-US"/>
              <a:t>Search page table by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Hashing the virtual page number and process ID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Starting at the entry corresponding to the hash result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Search until either the entry is found or a limit is reached</a:t>
            </a:r>
          </a:p>
          <a:p>
            <a:pPr>
              <a:lnSpc>
                <a:spcPct val="90000"/>
              </a:lnSpc>
            </a:pPr>
            <a:r>
              <a:rPr lang="en-US" altLang="en-US"/>
              <a:t>Page frame number is index of PTE</a:t>
            </a:r>
          </a:p>
          <a:p>
            <a:pPr>
              <a:lnSpc>
                <a:spcPct val="90000"/>
              </a:lnSpc>
            </a:pPr>
            <a:r>
              <a:rPr lang="en-US" altLang="en-US"/>
              <a:t>Improve performance by using more advanced hashing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914E21-DD4E-E043-B65F-15D6AFB672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BD289-DBE9-4641-8C27-D21A5EE8A6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3002D5F7-0CA6-E544-B278-1D78D4E7118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40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7106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2" name="Rectangle 6">
            <a:extLst>
              <a:ext uri="{FF2B5EF4-FFF2-40B4-BE49-F238E27FC236}">
                <a16:creationId xmlns:a16="http://schemas.microsoft.com/office/drawing/2014/main" id="{9A98075C-C04F-D646-B051-5A86408425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Inverted page table architecture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5442DA-9015-F14F-A706-BD78569B3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1" name="Footer Placeholder 2">
            <a:extLst>
              <a:ext uri="{FF2B5EF4-FFF2-40B4-BE49-F238E27FC236}">
                <a16:creationId xmlns:a16="http://schemas.microsoft.com/office/drawing/2014/main" id="{605B1666-9B68-7B4A-ABBD-04BFFCD7E9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2" name="Slide Number Placeholder 3">
            <a:extLst>
              <a:ext uri="{FF2B5EF4-FFF2-40B4-BE49-F238E27FC236}">
                <a16:creationId xmlns:a16="http://schemas.microsoft.com/office/drawing/2014/main" id="{6390229D-8363-5241-97CB-7A4F53107A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1E3CE99B-BFE1-AD49-B8F9-E5B6BD2E1CA9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41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9AECCD36-CE82-5145-B26F-714990C14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384" y="4787793"/>
            <a:ext cx="960709" cy="393734"/>
          </a:xfrm>
          <a:prstGeom prst="rect">
            <a:avLst/>
          </a:prstGeom>
          <a:solidFill>
            <a:srgbClr val="ED181E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ED181E"/>
            </a:extrusionClr>
            <a:contourClr>
              <a:srgbClr val="ED181E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pid</a:t>
            </a:r>
            <a:r>
              <a:rPr kumimoji="0" lang="en-US" altLang="en-US" sz="2094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0B1BFAFE-6391-C84F-B7D4-F86B9263A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384" y="5711754"/>
            <a:ext cx="960709" cy="393734"/>
          </a:xfrm>
          <a:prstGeom prst="rect">
            <a:avLst/>
          </a:prstGeom>
          <a:solidFill>
            <a:srgbClr val="ED181E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ED181E"/>
            </a:extrusionClr>
            <a:contourClr>
              <a:srgbClr val="ED181E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pid</a:t>
            </a:r>
            <a:r>
              <a:rPr kumimoji="0" lang="en-US" altLang="en-US" sz="2094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k</a:t>
            </a:r>
          </a:p>
        </p:txBody>
      </p:sp>
      <p:sp>
        <p:nvSpPr>
          <p:cNvPr id="55300" name="Rectangle 4">
            <a:extLst>
              <a:ext uri="{FF2B5EF4-FFF2-40B4-BE49-F238E27FC236}">
                <a16:creationId xmlns:a16="http://schemas.microsoft.com/office/drawing/2014/main" id="{A23EA7A1-B6C2-F243-AB17-BEB6E4B62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384" y="4252316"/>
            <a:ext cx="960709" cy="393734"/>
          </a:xfrm>
          <a:prstGeom prst="rect">
            <a:avLst/>
          </a:prstGeom>
          <a:solidFill>
            <a:srgbClr val="ED181E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ED181E"/>
            </a:extrusionClr>
            <a:contourClr>
              <a:srgbClr val="ED181E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pid</a:t>
            </a:r>
            <a:r>
              <a:rPr kumimoji="0" lang="en-US" altLang="en-US" sz="2094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5301" name="Rectangle 5">
            <a:extLst>
              <a:ext uri="{FF2B5EF4-FFF2-40B4-BE49-F238E27FC236}">
                <a16:creationId xmlns:a16="http://schemas.microsoft.com/office/drawing/2014/main" id="{003D3408-7DCA-1441-B371-BFA5179C7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0549" y="3779837"/>
            <a:ext cx="1119952" cy="393734"/>
          </a:xfrm>
          <a:prstGeom prst="rect">
            <a:avLst/>
          </a:prstGeom>
          <a:solidFill>
            <a:srgbClr val="66FF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66FF66"/>
            </a:extrusionClr>
            <a:contourClr>
              <a:srgbClr val="66FF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303" name="Rectangle 7">
            <a:extLst>
              <a:ext uri="{FF2B5EF4-FFF2-40B4-BE49-F238E27FC236}">
                <a16:creationId xmlns:a16="http://schemas.microsoft.com/office/drawing/2014/main" id="{9E938D82-2DA4-8444-B764-0B271C7B90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263" y="2204905"/>
            <a:ext cx="1793672" cy="393734"/>
          </a:xfrm>
          <a:prstGeom prst="rect">
            <a:avLst/>
          </a:prstGeom>
          <a:solidFill>
            <a:srgbClr val="0099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009900"/>
            </a:extrusionClr>
            <a:contourClr>
              <a:srgbClr val="0099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flatTx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process ID</a:t>
            </a:r>
          </a:p>
        </p:txBody>
      </p:sp>
      <p:sp>
        <p:nvSpPr>
          <p:cNvPr id="55304" name="Rectangle 8">
            <a:extLst>
              <a:ext uri="{FF2B5EF4-FFF2-40B4-BE49-F238E27FC236}">
                <a16:creationId xmlns:a16="http://schemas.microsoft.com/office/drawing/2014/main" id="{5B483692-4F36-B84A-9AA2-F64470B73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0173" y="2204905"/>
            <a:ext cx="1611680" cy="393734"/>
          </a:xfrm>
          <a:prstGeom prst="rect">
            <a:avLst/>
          </a:prstGeom>
          <a:solidFill>
            <a:srgbClr val="94CBF5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4CBF5"/>
            </a:extrusionClr>
            <a:contourClr>
              <a:srgbClr val="94CBF5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305" name="Rectangle 9">
            <a:extLst>
              <a:ext uri="{FF2B5EF4-FFF2-40B4-BE49-F238E27FC236}">
                <a16:creationId xmlns:a16="http://schemas.microsoft.com/office/drawing/2014/main" id="{EB5C8D44-1D18-8445-A368-9FA6767BC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604" y="2204905"/>
            <a:ext cx="2332649" cy="393734"/>
          </a:xfrm>
          <a:prstGeom prst="rect">
            <a:avLst/>
          </a:prstGeom>
          <a:solidFill>
            <a:srgbClr val="FF33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3300"/>
            </a:extrusionClr>
            <a:contourClr>
              <a:srgbClr val="FF33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306" name="Rectangle 10">
            <a:extLst>
              <a:ext uri="{FF2B5EF4-FFF2-40B4-BE49-F238E27FC236}">
                <a16:creationId xmlns:a16="http://schemas.microsoft.com/office/drawing/2014/main" id="{73769E25-AAB8-4F46-B746-12C995919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0173" y="2204905"/>
            <a:ext cx="1359691" cy="393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 = 19 bits</a:t>
            </a:r>
          </a:p>
        </p:txBody>
      </p:sp>
      <p:sp>
        <p:nvSpPr>
          <p:cNvPr id="55307" name="Rectangle 11">
            <a:extLst>
              <a:ext uri="{FF2B5EF4-FFF2-40B4-BE49-F238E27FC236}">
                <a16:creationId xmlns:a16="http://schemas.microsoft.com/office/drawing/2014/main" id="{4FE9760C-93AB-3A45-AB87-6DE567DDB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1093" y="2204905"/>
            <a:ext cx="1889919" cy="393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offset = 13 bits</a:t>
            </a:r>
          </a:p>
        </p:txBody>
      </p:sp>
      <p:sp>
        <p:nvSpPr>
          <p:cNvPr id="55308" name="AutoShape 12">
            <a:extLst>
              <a:ext uri="{FF2B5EF4-FFF2-40B4-BE49-F238E27FC236}">
                <a16:creationId xmlns:a16="http://schemas.microsoft.com/office/drawing/2014/main" id="{44031098-165D-454D-8F7A-15A2F7CDD89D}"/>
              </a:ext>
            </a:extLst>
          </p:cNvPr>
          <p:cNvSpPr>
            <a:spLocks/>
          </p:cNvSpPr>
          <p:nvPr/>
        </p:nvSpPr>
        <p:spPr bwMode="auto">
          <a:xfrm rot="5400000">
            <a:off x="3201142" y="1247697"/>
            <a:ext cx="157493" cy="1599431"/>
          </a:xfrm>
          <a:prstGeom prst="leftBrace">
            <a:avLst>
              <a:gd name="adj1" fmla="val 8463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309" name="AutoShape 13">
            <a:extLst>
              <a:ext uri="{FF2B5EF4-FFF2-40B4-BE49-F238E27FC236}">
                <a16:creationId xmlns:a16="http://schemas.microsoft.com/office/drawing/2014/main" id="{CA5E3E9B-3657-E64C-B550-B530A7FE4716}"/>
              </a:ext>
            </a:extLst>
          </p:cNvPr>
          <p:cNvSpPr>
            <a:spLocks/>
          </p:cNvSpPr>
          <p:nvPr/>
        </p:nvSpPr>
        <p:spPr bwMode="auto">
          <a:xfrm rot="5400000">
            <a:off x="5201306" y="927461"/>
            <a:ext cx="157493" cy="2239904"/>
          </a:xfrm>
          <a:prstGeom prst="leftBrace">
            <a:avLst>
              <a:gd name="adj1" fmla="val 118519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310" name="Rectangle 14">
            <a:extLst>
              <a:ext uri="{FF2B5EF4-FFF2-40B4-BE49-F238E27FC236}">
                <a16:creationId xmlns:a16="http://schemas.microsoft.com/office/drawing/2014/main" id="{EFC506C5-7A6A-B443-9321-D490BDBE5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0669" y="1653679"/>
            <a:ext cx="1518935" cy="314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number</a:t>
            </a:r>
          </a:p>
        </p:txBody>
      </p:sp>
      <p:sp>
        <p:nvSpPr>
          <p:cNvPr id="55311" name="Rectangle 15">
            <a:extLst>
              <a:ext uri="{FF2B5EF4-FFF2-40B4-BE49-F238E27FC236}">
                <a16:creationId xmlns:a16="http://schemas.microsoft.com/office/drawing/2014/main" id="{E5FAC897-80E0-9042-B163-F8C3785FB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0501" y="3779837"/>
            <a:ext cx="1119952" cy="393734"/>
          </a:xfrm>
          <a:prstGeom prst="rect">
            <a:avLst/>
          </a:prstGeom>
          <a:solidFill>
            <a:srgbClr val="FF33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3300"/>
            </a:extrusionClr>
            <a:contourClr>
              <a:srgbClr val="FF33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55312" name="AutoShape 16">
            <a:extLst>
              <a:ext uri="{FF2B5EF4-FFF2-40B4-BE49-F238E27FC236}">
                <a16:creationId xmlns:a16="http://schemas.microsoft.com/office/drawing/2014/main" id="{8246CA60-682D-BA40-83CE-7697F10E07F9}"/>
              </a:ext>
            </a:extLst>
          </p:cNvPr>
          <p:cNvCxnSpPr>
            <a:cxnSpLocks noChangeShapeType="1"/>
            <a:stCxn id="55305" idx="2"/>
            <a:endCxn id="55311" idx="0"/>
          </p:cNvCxnSpPr>
          <p:nvPr/>
        </p:nvCxnSpPr>
        <p:spPr bwMode="auto">
          <a:xfrm rot="16200000" flipH="1">
            <a:off x="5553040" y="2292401"/>
            <a:ext cx="1181199" cy="1793673"/>
          </a:xfrm>
          <a:prstGeom prst="bentConnector3">
            <a:avLst>
              <a:gd name="adj1" fmla="val 49926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313" name="Rectangle 17">
            <a:extLst>
              <a:ext uri="{FF2B5EF4-FFF2-40B4-BE49-F238E27FC236}">
                <a16:creationId xmlns:a16="http://schemas.microsoft.com/office/drawing/2014/main" id="{C6E1B675-8DD0-F047-B537-9A46D8B98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0736" y="3779837"/>
            <a:ext cx="638723" cy="393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13</a:t>
            </a:r>
          </a:p>
        </p:txBody>
      </p:sp>
      <p:sp>
        <p:nvSpPr>
          <p:cNvPr id="55314" name="Rectangle 18">
            <a:extLst>
              <a:ext uri="{FF2B5EF4-FFF2-40B4-BE49-F238E27FC236}">
                <a16:creationId xmlns:a16="http://schemas.microsoft.com/office/drawing/2014/main" id="{01AA57B1-3719-1E46-9AA4-70C8AA153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9792" y="3779837"/>
            <a:ext cx="640472" cy="393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19</a:t>
            </a:r>
          </a:p>
        </p:txBody>
      </p:sp>
      <p:sp>
        <p:nvSpPr>
          <p:cNvPr id="55315" name="Rectangle 19">
            <a:extLst>
              <a:ext uri="{FF2B5EF4-FFF2-40B4-BE49-F238E27FC236}">
                <a16:creationId xmlns:a16="http://schemas.microsoft.com/office/drawing/2014/main" id="{67E66EA6-273C-FF48-819F-D146907C5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0809" y="3386105"/>
            <a:ext cx="1919668" cy="393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physical address</a:t>
            </a:r>
          </a:p>
        </p:txBody>
      </p:sp>
      <p:sp>
        <p:nvSpPr>
          <p:cNvPr id="55316" name="Text Box 20">
            <a:extLst>
              <a:ext uri="{FF2B5EF4-FFF2-40B4-BE49-F238E27FC236}">
                <a16:creationId xmlns:a16="http://schemas.microsoft.com/office/drawing/2014/main" id="{671CEC8E-44DE-8642-BE7D-3E91EDDBEC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0646" y="6614715"/>
            <a:ext cx="223798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inverted page table</a:t>
            </a:r>
          </a:p>
        </p:txBody>
      </p:sp>
      <p:sp>
        <p:nvSpPr>
          <p:cNvPr id="55317" name="Text Box 21">
            <a:extLst>
              <a:ext uri="{FF2B5EF4-FFF2-40B4-BE49-F238E27FC236}">
                <a16:creationId xmlns:a16="http://schemas.microsoft.com/office/drawing/2014/main" id="{167CCCA4-55FE-264C-AED5-8583D4600B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0192" y="5669756"/>
            <a:ext cx="1691356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main memory</a:t>
            </a:r>
          </a:p>
        </p:txBody>
      </p:sp>
      <p:sp>
        <p:nvSpPr>
          <p:cNvPr id="55318" name="Rectangle 22">
            <a:extLst>
              <a:ext uri="{FF2B5EF4-FFF2-40B4-BE49-F238E27FC236}">
                <a16:creationId xmlns:a16="http://schemas.microsoft.com/office/drawing/2014/main" id="{38538C8C-7CD5-6948-8FB3-FA3AD7103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75" y="3527848"/>
            <a:ext cx="1034206" cy="393734"/>
          </a:xfrm>
          <a:prstGeom prst="rect">
            <a:avLst/>
          </a:prstGeom>
          <a:solidFill>
            <a:srgbClr val="AAAAA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AAAAAA"/>
            </a:extrusionClr>
            <a:contourClr>
              <a:srgbClr val="AAAAA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319" name="Rectangle 23">
            <a:extLst>
              <a:ext uri="{FF2B5EF4-FFF2-40B4-BE49-F238E27FC236}">
                <a16:creationId xmlns:a16="http://schemas.microsoft.com/office/drawing/2014/main" id="{5328DB41-CCA5-4F44-B485-939CD0AFC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0925" y="4331064"/>
            <a:ext cx="1034205" cy="393733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chemeClr val="hlink"/>
            </a:extrusionClr>
            <a:contourClr>
              <a:schemeClr val="hlink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320" name="Text Box 24">
            <a:extLst>
              <a:ext uri="{FF2B5EF4-FFF2-40B4-BE49-F238E27FC236}">
                <a16:creationId xmlns:a16="http://schemas.microsoft.com/office/drawing/2014/main" id="{2349D254-FBF2-7743-BE50-D3FB5E9966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8664" y="3858585"/>
            <a:ext cx="274302" cy="569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5321" name="Text Box 25">
            <a:extLst>
              <a:ext uri="{FF2B5EF4-FFF2-40B4-BE49-F238E27FC236}">
                <a16:creationId xmlns:a16="http://schemas.microsoft.com/office/drawing/2014/main" id="{32F329D4-6289-E343-A750-E19ADA2F21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5475" y="3071118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5322" name="Text Box 26">
            <a:extLst>
              <a:ext uri="{FF2B5EF4-FFF2-40B4-BE49-F238E27FC236}">
                <a16:creationId xmlns:a16="http://schemas.microsoft.com/office/drawing/2014/main" id="{26923E89-D6FE-BE4A-9D3D-96971DBF89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5475" y="3464850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5323" name="Text Box 27">
            <a:extLst>
              <a:ext uri="{FF2B5EF4-FFF2-40B4-BE49-F238E27FC236}">
                <a16:creationId xmlns:a16="http://schemas.microsoft.com/office/drawing/2014/main" id="{53565219-028B-F841-9947-215F1D3298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8664" y="4724797"/>
            <a:ext cx="274302" cy="569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5324" name="Text Box 28">
            <a:extLst>
              <a:ext uri="{FF2B5EF4-FFF2-40B4-BE49-F238E27FC236}">
                <a16:creationId xmlns:a16="http://schemas.microsoft.com/office/drawing/2014/main" id="{C7F9037E-83C6-A649-A25A-F004CB6E23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1890" y="2362398"/>
            <a:ext cx="1473347" cy="740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 Page frame</a:t>
            </a:r>
            <a:b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number</a:t>
            </a:r>
          </a:p>
        </p:txBody>
      </p:sp>
      <p:cxnSp>
        <p:nvCxnSpPr>
          <p:cNvPr id="55325" name="AutoShape 29">
            <a:extLst>
              <a:ext uri="{FF2B5EF4-FFF2-40B4-BE49-F238E27FC236}">
                <a16:creationId xmlns:a16="http://schemas.microsoft.com/office/drawing/2014/main" id="{D88149AB-ADDF-814C-99EE-A08231B0EB7F}"/>
              </a:ext>
            </a:extLst>
          </p:cNvPr>
          <p:cNvCxnSpPr>
            <a:cxnSpLocks noChangeShapeType="1"/>
            <a:stCxn id="55311" idx="3"/>
            <a:endCxn id="55319" idx="1"/>
          </p:cNvCxnSpPr>
          <p:nvPr/>
        </p:nvCxnSpPr>
        <p:spPr bwMode="auto">
          <a:xfrm>
            <a:off x="7600453" y="3977579"/>
            <a:ext cx="640472" cy="551226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326" name="Rectangle 30">
            <a:extLst>
              <a:ext uri="{FF2B5EF4-FFF2-40B4-BE49-F238E27FC236}">
                <a16:creationId xmlns:a16="http://schemas.microsoft.com/office/drawing/2014/main" id="{06125FB7-DCB3-8B4B-AA36-BE90B3E87A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0832" y="1653679"/>
            <a:ext cx="1518935" cy="314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offset</a:t>
            </a:r>
          </a:p>
        </p:txBody>
      </p:sp>
      <p:sp>
        <p:nvSpPr>
          <p:cNvPr id="55327" name="Rectangle 31">
            <a:extLst>
              <a:ext uri="{FF2B5EF4-FFF2-40B4-BE49-F238E27FC236}">
                <a16:creationId xmlns:a16="http://schemas.microsoft.com/office/drawing/2014/main" id="{8A2F7998-EE31-1845-BCD4-44BB268A8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08" y="3386105"/>
            <a:ext cx="1154950" cy="393733"/>
          </a:xfrm>
          <a:prstGeom prst="rect">
            <a:avLst/>
          </a:prstGeom>
          <a:solidFill>
            <a:srgbClr val="0099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009900"/>
            </a:extrusionClr>
            <a:contourClr>
              <a:srgbClr val="0099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185" tIns="45092" rIns="90185" bIns="45092" anchor="ctr">
            <a:flatTx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pid</a:t>
            </a:r>
          </a:p>
        </p:txBody>
      </p:sp>
      <p:sp>
        <p:nvSpPr>
          <p:cNvPr id="55328" name="Rectangle 32">
            <a:extLst>
              <a:ext uri="{FF2B5EF4-FFF2-40B4-BE49-F238E27FC236}">
                <a16:creationId xmlns:a16="http://schemas.microsoft.com/office/drawing/2014/main" id="{6C025290-5666-DF49-BC6B-7C8BBAF901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9960" y="3386105"/>
            <a:ext cx="1154950" cy="393733"/>
          </a:xfrm>
          <a:prstGeom prst="rect">
            <a:avLst/>
          </a:prstGeom>
          <a:solidFill>
            <a:srgbClr val="94CBF5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4CBF5"/>
            </a:extrusionClr>
            <a:contourClr>
              <a:srgbClr val="94CBF5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185" tIns="45092" rIns="90185" bIns="45092" anchor="ctr">
            <a:flatTx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</a:t>
            </a:r>
          </a:p>
        </p:txBody>
      </p:sp>
      <p:cxnSp>
        <p:nvCxnSpPr>
          <p:cNvPr id="55329" name="AutoShape 33">
            <a:extLst>
              <a:ext uri="{FF2B5EF4-FFF2-40B4-BE49-F238E27FC236}">
                <a16:creationId xmlns:a16="http://schemas.microsoft.com/office/drawing/2014/main" id="{2291F40F-2554-4E4F-A460-A6DAD688D413}"/>
              </a:ext>
            </a:extLst>
          </p:cNvPr>
          <p:cNvCxnSpPr>
            <a:cxnSpLocks noChangeShapeType="1"/>
            <a:stCxn id="55303" idx="2"/>
            <a:endCxn id="55327" idx="0"/>
          </p:cNvCxnSpPr>
          <p:nvPr/>
        </p:nvCxnSpPr>
        <p:spPr bwMode="auto">
          <a:xfrm rot="5400000">
            <a:off x="784496" y="2871627"/>
            <a:ext cx="787466" cy="241490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330" name="AutoShape 34">
            <a:extLst>
              <a:ext uri="{FF2B5EF4-FFF2-40B4-BE49-F238E27FC236}">
                <a16:creationId xmlns:a16="http://schemas.microsoft.com/office/drawing/2014/main" id="{0FF83105-3E81-6E4A-9901-8F8275E7684A}"/>
              </a:ext>
            </a:extLst>
          </p:cNvPr>
          <p:cNvCxnSpPr>
            <a:cxnSpLocks noChangeShapeType="1"/>
            <a:stCxn id="55304" idx="2"/>
            <a:endCxn id="55328" idx="0"/>
          </p:cNvCxnSpPr>
          <p:nvPr/>
        </p:nvCxnSpPr>
        <p:spPr bwMode="auto">
          <a:xfrm rot="5400000">
            <a:off x="2338429" y="2437646"/>
            <a:ext cx="787466" cy="1109452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331" name="Rectangle 35">
            <a:extLst>
              <a:ext uri="{FF2B5EF4-FFF2-40B4-BE49-F238E27FC236}">
                <a16:creationId xmlns:a16="http://schemas.microsoft.com/office/drawing/2014/main" id="{42DCB461-F211-7E46-896F-CA26505BF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1094" y="4252316"/>
            <a:ext cx="799715" cy="393734"/>
          </a:xfrm>
          <a:prstGeom prst="rect">
            <a:avLst/>
          </a:prstGeom>
          <a:solidFill>
            <a:srgbClr val="888888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888888"/>
            </a:extrusionClr>
            <a:contourClr>
              <a:srgbClr val="888888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altLang="en-US" sz="2094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5332" name="Rectangle 36">
            <a:extLst>
              <a:ext uri="{FF2B5EF4-FFF2-40B4-BE49-F238E27FC236}">
                <a16:creationId xmlns:a16="http://schemas.microsoft.com/office/drawing/2014/main" id="{19AF30ED-C2A9-B44A-98B2-E970D0E84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1094" y="4787793"/>
            <a:ext cx="799715" cy="393734"/>
          </a:xfrm>
          <a:prstGeom prst="rect">
            <a:avLst/>
          </a:prstGeom>
          <a:solidFill>
            <a:srgbClr val="888888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888888"/>
            </a:extrusionClr>
            <a:contourClr>
              <a:srgbClr val="888888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altLang="en-US" sz="2094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5333" name="Rectangle 37">
            <a:extLst>
              <a:ext uri="{FF2B5EF4-FFF2-40B4-BE49-F238E27FC236}">
                <a16:creationId xmlns:a16="http://schemas.microsoft.com/office/drawing/2014/main" id="{94880388-0B0E-AB45-BABC-AAB0E44A6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1094" y="5711754"/>
            <a:ext cx="799715" cy="393734"/>
          </a:xfrm>
          <a:prstGeom prst="rect">
            <a:avLst/>
          </a:prstGeom>
          <a:solidFill>
            <a:srgbClr val="888888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888888"/>
            </a:extrusionClr>
            <a:contourClr>
              <a:srgbClr val="888888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altLang="en-US" sz="2094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k</a:t>
            </a:r>
          </a:p>
        </p:txBody>
      </p:sp>
      <p:sp>
        <p:nvSpPr>
          <p:cNvPr id="55334" name="Text Box 38">
            <a:extLst>
              <a:ext uri="{FF2B5EF4-FFF2-40B4-BE49-F238E27FC236}">
                <a16:creationId xmlns:a16="http://schemas.microsoft.com/office/drawing/2014/main" id="{A0515A0E-2AFF-5046-8BBC-9319764F80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53" y="5123780"/>
            <a:ext cx="274302" cy="569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5335" name="Text Box 39">
            <a:extLst>
              <a:ext uri="{FF2B5EF4-FFF2-40B4-BE49-F238E27FC236}">
                <a16:creationId xmlns:a16="http://schemas.microsoft.com/office/drawing/2014/main" id="{75DF3497-63F2-394D-8C15-C0B3725AD0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0101" y="6184234"/>
            <a:ext cx="274302" cy="569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  <a:b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53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5336" name="Text Box 40">
            <a:extLst>
              <a:ext uri="{FF2B5EF4-FFF2-40B4-BE49-F238E27FC236}">
                <a16:creationId xmlns:a16="http://schemas.microsoft.com/office/drawing/2014/main" id="{2700EE66-F798-B64A-BBAA-89E15C51F0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0185" y="4252317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5337" name="Text Box 41">
            <a:extLst>
              <a:ext uri="{FF2B5EF4-FFF2-40B4-BE49-F238E27FC236}">
                <a16:creationId xmlns:a16="http://schemas.microsoft.com/office/drawing/2014/main" id="{A93A67E9-E6B6-B048-8D5B-AF77D7CCF9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0185" y="4646050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5338" name="Text Box 42">
            <a:extLst>
              <a:ext uri="{FF2B5EF4-FFF2-40B4-BE49-F238E27FC236}">
                <a16:creationId xmlns:a16="http://schemas.microsoft.com/office/drawing/2014/main" id="{F22CE811-C2DE-A34E-A962-6530D28439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0185" y="5512262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k</a:t>
            </a:r>
          </a:p>
        </p:txBody>
      </p:sp>
      <p:sp>
        <p:nvSpPr>
          <p:cNvPr id="55339" name="Text Box 43">
            <a:extLst>
              <a:ext uri="{FF2B5EF4-FFF2-40B4-BE49-F238E27FC236}">
                <a16:creationId xmlns:a16="http://schemas.microsoft.com/office/drawing/2014/main" id="{0ED669A7-8AA4-CA46-BA18-1FF6EABCD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0172" y="3937330"/>
            <a:ext cx="877031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search</a:t>
            </a:r>
          </a:p>
        </p:txBody>
      </p:sp>
      <p:sp>
        <p:nvSpPr>
          <p:cNvPr id="55340" name="AutoShape 44">
            <a:extLst>
              <a:ext uri="{FF2B5EF4-FFF2-40B4-BE49-F238E27FC236}">
                <a16:creationId xmlns:a16="http://schemas.microsoft.com/office/drawing/2014/main" id="{4A11F58E-3961-3B43-ABD9-CECEA87A11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1166" y="4331064"/>
            <a:ext cx="398983" cy="1496185"/>
          </a:xfrm>
          <a:prstGeom prst="downArrow">
            <a:avLst>
              <a:gd name="adj1" fmla="val 50000"/>
              <a:gd name="adj2" fmla="val 93750"/>
            </a:avLst>
          </a:prstGeom>
          <a:gradFill rotWithShape="0">
            <a:gsLst>
              <a:gs pos="0">
                <a:srgbClr val="888888"/>
              </a:gs>
              <a:gs pos="100000">
                <a:srgbClr val="888888">
                  <a:gamma/>
                  <a:shade val="2627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341" name="Line 45">
            <a:extLst>
              <a:ext uri="{FF2B5EF4-FFF2-40B4-BE49-F238E27FC236}">
                <a16:creationId xmlns:a16="http://schemas.microsoft.com/office/drawing/2014/main" id="{617C5944-1058-7741-86B6-FB816755BC0F}"/>
              </a:ext>
            </a:extLst>
          </p:cNvPr>
          <p:cNvSpPr>
            <a:spLocks noChangeShapeType="1"/>
          </p:cNvSpPr>
          <p:nvPr/>
        </p:nvSpPr>
        <p:spPr bwMode="auto">
          <a:xfrm>
            <a:off x="1599960" y="3937330"/>
            <a:ext cx="1119952" cy="102370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342" name="Text Box 46">
            <a:extLst>
              <a:ext uri="{FF2B5EF4-FFF2-40B4-BE49-F238E27FC236}">
                <a16:creationId xmlns:a16="http://schemas.microsoft.com/office/drawing/2014/main" id="{AD952A48-59A8-1340-B356-59668D16A7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0088" y="5512262"/>
            <a:ext cx="32720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k</a:t>
            </a:r>
          </a:p>
        </p:txBody>
      </p:sp>
      <p:cxnSp>
        <p:nvCxnSpPr>
          <p:cNvPr id="55343" name="AutoShape 47">
            <a:extLst>
              <a:ext uri="{FF2B5EF4-FFF2-40B4-BE49-F238E27FC236}">
                <a16:creationId xmlns:a16="http://schemas.microsoft.com/office/drawing/2014/main" id="{12ACD901-9BB1-8C4E-B085-853D8C6B8302}"/>
              </a:ext>
            </a:extLst>
          </p:cNvPr>
          <p:cNvCxnSpPr>
            <a:cxnSpLocks noChangeShapeType="1"/>
            <a:stCxn id="55342" idx="3"/>
            <a:endCxn id="55301" idx="2"/>
          </p:cNvCxnSpPr>
          <p:nvPr/>
        </p:nvCxnSpPr>
        <p:spPr bwMode="auto">
          <a:xfrm flipV="1">
            <a:off x="5607288" y="4173571"/>
            <a:ext cx="313237" cy="1547963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344" name="Rectangle 48">
            <a:extLst>
              <a:ext uri="{FF2B5EF4-FFF2-40B4-BE49-F238E27FC236}">
                <a16:creationId xmlns:a16="http://schemas.microsoft.com/office/drawing/2014/main" id="{F341A36A-F003-2147-96EE-04BDC1850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384" y="4199819"/>
            <a:ext cx="1847921" cy="24358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345" name="Rectangle 49">
            <a:extLst>
              <a:ext uri="{FF2B5EF4-FFF2-40B4-BE49-F238E27FC236}">
                <a16:creationId xmlns:a16="http://schemas.microsoft.com/office/drawing/2014/main" id="{FABADF63-346E-5648-A4F3-928ADDF7C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75" y="3071118"/>
            <a:ext cx="1034206" cy="393733"/>
          </a:xfrm>
          <a:prstGeom prst="rect">
            <a:avLst/>
          </a:prstGeom>
          <a:solidFill>
            <a:srgbClr val="AAAAA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AAAAAA"/>
            </a:extrusionClr>
            <a:contourClr>
              <a:srgbClr val="AAAAA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346" name="Rectangle 50">
            <a:extLst>
              <a:ext uri="{FF2B5EF4-FFF2-40B4-BE49-F238E27FC236}">
                <a16:creationId xmlns:a16="http://schemas.microsoft.com/office/drawing/2014/main" id="{BF550AF3-A88C-F44D-99E0-512AA9F34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0925" y="3071119"/>
            <a:ext cx="1083203" cy="267738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4181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8AE32-A113-49D2-936B-32C8BB533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Inverted Page Table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6653E-13EE-4F4D-B552-E25ECCCE0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5FB0D8-39DE-46C2-B52D-47A19EF5EB7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FFD0BF-37F0-495F-BE4A-D67CE20BDD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35515F-17A2-4FDB-8AC7-FDA313473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82" y="1119674"/>
            <a:ext cx="8759227" cy="584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486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23E70C10-46A0-7A47-905A-E651240AE8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big should a page be?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DFDF70C1-6CC7-1346-9D78-5832F5B10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Smaller pages have advantages</a:t>
            </a:r>
          </a:p>
          <a:p>
            <a:pPr lvl="1"/>
            <a:r>
              <a:rPr lang="en-US" altLang="en-US" dirty="0"/>
              <a:t>Less internal fragmentation </a:t>
            </a:r>
          </a:p>
          <a:p>
            <a:pPr lvl="1"/>
            <a:r>
              <a:rPr lang="en-US" altLang="en-US" dirty="0"/>
              <a:t>Better fit for various data structures, code sections</a:t>
            </a:r>
          </a:p>
          <a:p>
            <a:pPr lvl="1"/>
            <a:r>
              <a:rPr lang="en-US" altLang="en-US" dirty="0"/>
              <a:t>Less unused physical memory (some pages have 20 useful bytes and the rest isn’t needed currently)</a:t>
            </a:r>
          </a:p>
          <a:p>
            <a:r>
              <a:rPr lang="en-US" altLang="en-US" dirty="0"/>
              <a:t>Larger pages are better because</a:t>
            </a:r>
          </a:p>
          <a:p>
            <a:pPr lvl="1"/>
            <a:r>
              <a:rPr lang="en-US" altLang="en-US" dirty="0"/>
              <a:t>Less overhead to keep track of them</a:t>
            </a:r>
          </a:p>
          <a:p>
            <a:pPr lvl="2"/>
            <a:r>
              <a:rPr lang="en-US" altLang="en-US" dirty="0"/>
              <a:t>Smaller page tables</a:t>
            </a:r>
          </a:p>
          <a:p>
            <a:pPr lvl="2"/>
            <a:r>
              <a:rPr lang="en-US" altLang="en-US" dirty="0"/>
              <a:t>TLB can point to more memory (same number of pages, but more memory per page)</a:t>
            </a:r>
          </a:p>
          <a:p>
            <a:pPr lvl="2"/>
            <a:r>
              <a:rPr lang="en-US" altLang="en-US" dirty="0"/>
              <a:t>Faster paging algorithms (fewer table entries to look through)</a:t>
            </a:r>
          </a:p>
          <a:p>
            <a:pPr lvl="1"/>
            <a:r>
              <a:rPr lang="en-US" altLang="en-US" dirty="0"/>
              <a:t>More efficient to transfer larger pages to and from disk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7AC3E3-3D47-D147-AC9F-04363EDA73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7B9E32-B93C-3F41-8CC9-69887C7D67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067E17BF-B402-9F40-BB60-761FF701C37D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43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401858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84E1A-01EF-4165-A2F1-2E2368A2A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0B4C7-98CC-4D80-BC94-21B192AE5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660CF0-C1F5-4BD0-AA68-900914CB19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476B93-EA21-45B2-A728-4F710DF128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4C6FECB-344A-3F43-9238-350A77DE6AA1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1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F86885-33C5-4BB6-8AF9-494B79102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61933"/>
            <a:ext cx="8799221" cy="586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128445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3B5CEA36-03DF-3347-BB04-5218C930CA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Sharing pages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8EF6AE84-508D-EB43-A38F-074DA0C5174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Processes can share pages</a:t>
            </a:r>
          </a:p>
          <a:p>
            <a:pPr lvl="1"/>
            <a:r>
              <a:rPr lang="en-US" altLang="en-US" dirty="0"/>
              <a:t>Entries in page tables point to the same physical page frame</a:t>
            </a:r>
          </a:p>
          <a:p>
            <a:pPr lvl="1"/>
            <a:r>
              <a:rPr lang="en-US" altLang="en-US" dirty="0"/>
              <a:t>Easier to do with code: no problems with modification</a:t>
            </a:r>
          </a:p>
          <a:p>
            <a:r>
              <a:rPr lang="en-US" altLang="en-US" dirty="0"/>
              <a:t>Virtual addresses in different processes can be…</a:t>
            </a:r>
          </a:p>
          <a:p>
            <a:pPr lvl="1"/>
            <a:r>
              <a:rPr lang="en-US" altLang="en-US" dirty="0"/>
              <a:t>The same: easier to exchange pointers, keep data structures consistent</a:t>
            </a:r>
          </a:p>
          <a:p>
            <a:pPr lvl="1"/>
            <a:r>
              <a:rPr lang="en-US" altLang="en-US" dirty="0"/>
              <a:t>Different: may be easier to actually implement</a:t>
            </a:r>
          </a:p>
          <a:p>
            <a:pPr lvl="2"/>
            <a:r>
              <a:rPr lang="en-US" altLang="en-US" dirty="0"/>
              <a:t>Not a problem if there are only a few shared regions</a:t>
            </a:r>
          </a:p>
          <a:p>
            <a:pPr lvl="2"/>
            <a:r>
              <a:rPr lang="en-US" altLang="en-US" dirty="0"/>
              <a:t>Can be very difficult if many processes share regions with each other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2F736F-460D-CF45-BCE3-185B262E75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5373-7C5A-274F-974A-714C5BAF24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905B761B-1EF5-D94E-BB8D-009BE3FF490F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45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091038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95540-B46E-4C6F-BAD6-54BED4B55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Sharing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5C542-EAD7-4E1E-8A1C-B5BF42066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99F7EC-5C3E-4C20-9484-C4A773ED255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C63B3-0E7B-48A2-BE1B-C438C1BAC5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3B272C-4BD3-4556-8165-15707027C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0" y="1082351"/>
            <a:ext cx="8861843" cy="590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325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6D72A6DF-77FB-F942-A3EA-ED835DE3C0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Implementation issues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4607EA38-B152-2C4E-B89F-D40CD3E200E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sz="2800" u="sng" dirty="0"/>
              <a:t>Four times </a:t>
            </a:r>
            <a:r>
              <a:rPr lang="en-US" altLang="en-US" sz="2800" dirty="0"/>
              <a:t>when OS involved with paging</a:t>
            </a:r>
          </a:p>
          <a:p>
            <a:r>
              <a:rPr lang="en-US" altLang="en-US" sz="2800" dirty="0"/>
              <a:t>Process creation</a:t>
            </a:r>
          </a:p>
          <a:p>
            <a:pPr lvl="1"/>
            <a:r>
              <a:rPr lang="en-US" altLang="en-US" sz="2400" dirty="0"/>
              <a:t>Determine program size</a:t>
            </a:r>
          </a:p>
          <a:p>
            <a:pPr lvl="1"/>
            <a:r>
              <a:rPr lang="en-US" altLang="en-US" sz="2400" dirty="0"/>
              <a:t>Create page table</a:t>
            </a:r>
          </a:p>
          <a:p>
            <a:r>
              <a:rPr lang="en-US" altLang="en-US" sz="2800" dirty="0"/>
              <a:t>During process execution</a:t>
            </a:r>
          </a:p>
          <a:p>
            <a:pPr lvl="1"/>
            <a:r>
              <a:rPr lang="en-US" altLang="en-US" sz="2400" dirty="0"/>
              <a:t>Reset the MMU for new process</a:t>
            </a:r>
          </a:p>
          <a:p>
            <a:pPr lvl="1"/>
            <a:r>
              <a:rPr lang="en-US" altLang="en-US" sz="2400" dirty="0"/>
              <a:t>Flush the TLB (or reload it from saved state)</a:t>
            </a:r>
          </a:p>
          <a:p>
            <a:r>
              <a:rPr lang="en-US" altLang="en-US" sz="2800" dirty="0"/>
              <a:t>Page fault time</a:t>
            </a:r>
          </a:p>
          <a:p>
            <a:pPr lvl="1"/>
            <a:r>
              <a:rPr lang="en-US" altLang="en-US" sz="2400" dirty="0"/>
              <a:t>Determine virtual address causing fault</a:t>
            </a:r>
          </a:p>
          <a:p>
            <a:pPr lvl="1"/>
            <a:r>
              <a:rPr lang="en-US" altLang="en-US" sz="2400" dirty="0"/>
              <a:t>Swap target page out, needed page in</a:t>
            </a:r>
          </a:p>
          <a:p>
            <a:r>
              <a:rPr lang="en-US" altLang="en-US" sz="2800" dirty="0"/>
              <a:t>Process termination time</a:t>
            </a:r>
          </a:p>
          <a:p>
            <a:pPr lvl="1"/>
            <a:r>
              <a:rPr lang="en-US" altLang="en-US" sz="2400" dirty="0"/>
              <a:t>Release page table</a:t>
            </a:r>
          </a:p>
          <a:p>
            <a:pPr lvl="1"/>
            <a:r>
              <a:rPr lang="en-US" altLang="en-US" sz="2400" dirty="0"/>
              <a:t>Return pages to the free pool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B69ADE-C056-A143-8E3B-36D82973EF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A5CE56-525C-B941-8D86-17C4AA49C1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C6819042-3465-B44C-9708-FEAF2F773E75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47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55807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4721AFCC-A388-004C-B49F-FCDC8A5554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is a page fault handled?</a:t>
            </a:r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3422D9E8-E68B-C945-94F8-A0F00884FDF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2131" y="914400"/>
            <a:ext cx="5169969" cy="614129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dirty="0"/>
              <a:t>Hardware causes a page fault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General registers saved (as on every exception)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OS determines which virtual page needed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Actual fault address in a special register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Address of faulting instruction in register</a:t>
            </a:r>
          </a:p>
          <a:p>
            <a:pPr lvl="2">
              <a:lnSpc>
                <a:spcPct val="90000"/>
              </a:lnSpc>
            </a:pPr>
            <a:r>
              <a:rPr lang="en-US" altLang="en-US" sz="2000" dirty="0"/>
              <a:t>Page fault was in fetching instruction, or</a:t>
            </a:r>
          </a:p>
          <a:p>
            <a:pPr lvl="2">
              <a:lnSpc>
                <a:spcPct val="90000"/>
              </a:lnSpc>
            </a:pPr>
            <a:r>
              <a:rPr lang="en-US" altLang="en-US" sz="2000" dirty="0"/>
              <a:t>Page fault was in fetching operands for instruction</a:t>
            </a:r>
          </a:p>
          <a:p>
            <a:pPr lvl="2">
              <a:lnSpc>
                <a:spcPct val="90000"/>
              </a:lnSpc>
            </a:pPr>
            <a:r>
              <a:rPr lang="en-US" altLang="en-US" sz="2000" dirty="0"/>
              <a:t>OS must figure out which…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03487-692A-234F-8163-1554B9E973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58D1B-327A-FF49-B8C7-45BECB738C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FCC66287-09C7-A94A-A83B-967A8316C582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48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80900" name="Rectangle 4">
            <a:extLst>
              <a:ext uri="{FF2B5EF4-FFF2-40B4-BE49-F238E27FC236}">
                <a16:creationId xmlns:a16="http://schemas.microsoft.com/office/drawing/2014/main" id="{2AB37EA1-CE94-9842-8539-48755EA53A25}"/>
              </a:ext>
            </a:extLst>
          </p:cNvPr>
          <p:cNvSpPr>
            <a:spLocks noGrp="1" noChangeArrowheads="1"/>
          </p:cNvSpPr>
          <p:nvPr>
            <p:ph sz="half" idx="4294967295"/>
          </p:nvPr>
        </p:nvSpPr>
        <p:spPr>
          <a:xfrm>
            <a:off x="5372100" y="1049338"/>
            <a:ext cx="4708525" cy="6007100"/>
          </a:xfrm>
        </p:spPr>
        <p:txBody>
          <a:bodyPr/>
          <a:lstStyle/>
          <a:p>
            <a:r>
              <a:rPr lang="en-US" altLang="en-US" sz="2400" dirty="0"/>
              <a:t>OS checks validity of address</a:t>
            </a:r>
          </a:p>
          <a:p>
            <a:pPr lvl="1"/>
            <a:r>
              <a:rPr lang="en-US" altLang="en-US" sz="2000" dirty="0"/>
              <a:t>Process killed if address was illegal</a:t>
            </a:r>
          </a:p>
          <a:p>
            <a:r>
              <a:rPr lang="en-US" altLang="en-US" sz="2400" dirty="0"/>
              <a:t>OS finds a place to put new page frame</a:t>
            </a:r>
          </a:p>
          <a:p>
            <a:r>
              <a:rPr lang="en-US" altLang="en-US" sz="2400" dirty="0"/>
              <a:t>If frame selected for replacement is dirty, write it out to disk</a:t>
            </a:r>
          </a:p>
          <a:p>
            <a:r>
              <a:rPr lang="en-US" altLang="en-US" sz="2400" dirty="0"/>
              <a:t>OS requests the new page from disk</a:t>
            </a:r>
          </a:p>
          <a:p>
            <a:r>
              <a:rPr lang="en-US" altLang="en-US" sz="2400" dirty="0"/>
              <a:t>Page tables updated</a:t>
            </a:r>
          </a:p>
          <a:p>
            <a:r>
              <a:rPr lang="en-US" altLang="en-US" sz="2400" dirty="0"/>
              <a:t>Faulting instruction backed up so it can be restarted</a:t>
            </a:r>
          </a:p>
          <a:p>
            <a:r>
              <a:rPr lang="en-US" altLang="en-US" sz="2400" dirty="0"/>
              <a:t>Faulting process scheduled</a:t>
            </a:r>
          </a:p>
          <a:p>
            <a:r>
              <a:rPr lang="en-US" altLang="en-US" sz="2400" dirty="0"/>
              <a:t>Registers restored</a:t>
            </a:r>
          </a:p>
          <a:p>
            <a:r>
              <a:rPr lang="en-US" altLang="en-US" sz="2400" dirty="0"/>
              <a:t>Program continues</a:t>
            </a:r>
          </a:p>
        </p:txBody>
      </p:sp>
    </p:spTree>
    <p:extLst>
      <p:ext uri="{BB962C8B-B14F-4D97-AF65-F5344CB8AC3E}">
        <p14:creationId xmlns:p14="http://schemas.microsoft.com/office/powerpoint/2010/main" val="1900690377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120E0-0BC2-41D1-91E3-0F438EEB5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locking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9CE5A-CF8F-43F2-844B-27F839E5E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739AF7-FFBF-41C3-A542-8E2B6DDA765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9EEAD6-8615-4D06-A3C5-6DDE2CB208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D4AC6F-A1AA-4EE9-96DC-90183EA25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29" y="1253464"/>
            <a:ext cx="8386076" cy="559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024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2E52E3B6-75A8-F94A-9525-6169694BF3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Local vs. global allocation policies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968A3BAE-AD7F-8A47-AB5B-16A2B06960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2131" y="914400"/>
            <a:ext cx="5769303" cy="614129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646" dirty="0"/>
              <a:t>What is the pool of pages eligible to be replaced?</a:t>
            </a:r>
          </a:p>
          <a:p>
            <a:pPr lvl="1">
              <a:lnSpc>
                <a:spcPct val="90000"/>
              </a:lnSpc>
            </a:pPr>
            <a:r>
              <a:rPr lang="en-US" altLang="en-US" sz="2205" dirty="0"/>
              <a:t>Pages belonging to the process needing a new page</a:t>
            </a:r>
          </a:p>
          <a:p>
            <a:pPr lvl="1">
              <a:lnSpc>
                <a:spcPct val="90000"/>
              </a:lnSpc>
            </a:pPr>
            <a:r>
              <a:rPr lang="en-US" altLang="en-US" sz="2205" dirty="0"/>
              <a:t>All pages in the system</a:t>
            </a:r>
          </a:p>
          <a:p>
            <a:pPr>
              <a:lnSpc>
                <a:spcPct val="90000"/>
              </a:lnSpc>
            </a:pPr>
            <a:r>
              <a:rPr lang="en-US" altLang="en-US" sz="2646" dirty="0"/>
              <a:t>Local allocation: replace a page from this process</a:t>
            </a:r>
          </a:p>
          <a:p>
            <a:pPr lvl="1">
              <a:lnSpc>
                <a:spcPct val="90000"/>
              </a:lnSpc>
            </a:pPr>
            <a:r>
              <a:rPr lang="en-US" altLang="en-US" sz="2205" dirty="0"/>
              <a:t>May be more “fair”: penalize processes that replace many pages</a:t>
            </a:r>
          </a:p>
          <a:p>
            <a:pPr lvl="1">
              <a:lnSpc>
                <a:spcPct val="90000"/>
              </a:lnSpc>
            </a:pPr>
            <a:r>
              <a:rPr lang="en-US" altLang="en-US" sz="2205" dirty="0"/>
              <a:t>Can lead to poor performance: some processes need more pages than others</a:t>
            </a:r>
          </a:p>
          <a:p>
            <a:pPr>
              <a:lnSpc>
                <a:spcPct val="90000"/>
              </a:lnSpc>
            </a:pPr>
            <a:r>
              <a:rPr lang="en-US" altLang="en-US" sz="2646" dirty="0"/>
              <a:t>Global allocation: replace a page from </a:t>
            </a:r>
            <a:r>
              <a:rPr lang="en-US" altLang="en-US" sz="2646" i="1" dirty="0"/>
              <a:t>any</a:t>
            </a:r>
            <a:r>
              <a:rPr lang="en-US" altLang="en-US" sz="2646" dirty="0"/>
              <a:t> process</a:t>
            </a:r>
          </a:p>
        </p:txBody>
      </p:sp>
      <p:sp>
        <p:nvSpPr>
          <p:cNvPr id="40" name="Footer Placeholder 4">
            <a:extLst>
              <a:ext uri="{FF2B5EF4-FFF2-40B4-BE49-F238E27FC236}">
                <a16:creationId xmlns:a16="http://schemas.microsoft.com/office/drawing/2014/main" id="{65A8C40D-895A-074E-90E0-40E1B9A9A8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0C22EB8E-33A7-C844-A9A4-FCFCFA60CC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856F4408-161E-E34D-BD40-D1EDD67276E2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72708" name="Rectangle 4">
            <a:extLst>
              <a:ext uri="{FF2B5EF4-FFF2-40B4-BE49-F238E27FC236}">
                <a16:creationId xmlns:a16="http://schemas.microsoft.com/office/drawing/2014/main" id="{BF456077-F2C3-F84D-97D6-83F554B60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2435895"/>
            <a:ext cx="587975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72709" name="Rectangle 5">
            <a:extLst>
              <a:ext uri="{FF2B5EF4-FFF2-40B4-BE49-F238E27FC236}">
                <a16:creationId xmlns:a16="http://schemas.microsoft.com/office/drawing/2014/main" id="{B6655384-72A9-8A43-B0FD-C1CD7F3A4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247" y="2435895"/>
            <a:ext cx="671971" cy="335986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A0</a:t>
            </a:r>
          </a:p>
        </p:txBody>
      </p:sp>
      <p:sp>
        <p:nvSpPr>
          <p:cNvPr id="72710" name="Rectangle 6">
            <a:extLst>
              <a:ext uri="{FF2B5EF4-FFF2-40B4-BE49-F238E27FC236}">
                <a16:creationId xmlns:a16="http://schemas.microsoft.com/office/drawing/2014/main" id="{560E9DCA-D7D5-DB44-8507-90D190CA8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2771880"/>
            <a:ext cx="587975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72711" name="Rectangle 7">
            <a:extLst>
              <a:ext uri="{FF2B5EF4-FFF2-40B4-BE49-F238E27FC236}">
                <a16:creationId xmlns:a16="http://schemas.microsoft.com/office/drawing/2014/main" id="{7DD3800A-70A2-4747-A221-9DBCB3A61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247" y="2771880"/>
            <a:ext cx="671971" cy="335986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A1</a:t>
            </a:r>
          </a:p>
        </p:txBody>
      </p:sp>
      <p:sp>
        <p:nvSpPr>
          <p:cNvPr id="72712" name="Rectangle 8">
            <a:extLst>
              <a:ext uri="{FF2B5EF4-FFF2-40B4-BE49-F238E27FC236}">
                <a16:creationId xmlns:a16="http://schemas.microsoft.com/office/drawing/2014/main" id="{D879283D-A828-1641-B000-7E863BC22E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3107866"/>
            <a:ext cx="587975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8</a:t>
            </a:r>
          </a:p>
        </p:txBody>
      </p:sp>
      <p:sp>
        <p:nvSpPr>
          <p:cNvPr id="72713" name="Rectangle 9">
            <a:extLst>
              <a:ext uri="{FF2B5EF4-FFF2-40B4-BE49-F238E27FC236}">
                <a16:creationId xmlns:a16="http://schemas.microsoft.com/office/drawing/2014/main" id="{CA283432-95A1-2845-B0AC-11588B6F79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247" y="3107866"/>
            <a:ext cx="671971" cy="335986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A2</a:t>
            </a:r>
          </a:p>
        </p:txBody>
      </p:sp>
      <p:sp>
        <p:nvSpPr>
          <p:cNvPr id="72714" name="Rectangle 10">
            <a:extLst>
              <a:ext uri="{FF2B5EF4-FFF2-40B4-BE49-F238E27FC236}">
                <a16:creationId xmlns:a16="http://schemas.microsoft.com/office/drawing/2014/main" id="{863E36E8-8CC9-0445-8EBF-F77FA2C9BB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3443851"/>
            <a:ext cx="587975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5</a:t>
            </a:r>
          </a:p>
        </p:txBody>
      </p:sp>
      <p:sp>
        <p:nvSpPr>
          <p:cNvPr id="72715" name="Rectangle 11">
            <a:extLst>
              <a:ext uri="{FF2B5EF4-FFF2-40B4-BE49-F238E27FC236}">
                <a16:creationId xmlns:a16="http://schemas.microsoft.com/office/drawing/2014/main" id="{8FBFAE98-9EB7-2C40-88C4-5FA30044C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247" y="3443851"/>
            <a:ext cx="671971" cy="335986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A3</a:t>
            </a:r>
          </a:p>
        </p:txBody>
      </p:sp>
      <p:sp>
        <p:nvSpPr>
          <p:cNvPr id="72716" name="Rectangle 12">
            <a:extLst>
              <a:ext uri="{FF2B5EF4-FFF2-40B4-BE49-F238E27FC236}">
                <a16:creationId xmlns:a16="http://schemas.microsoft.com/office/drawing/2014/main" id="{85D32C8D-4F67-FD45-B414-8B9D3E89E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3779837"/>
            <a:ext cx="587975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72717" name="Rectangle 13">
            <a:extLst>
              <a:ext uri="{FF2B5EF4-FFF2-40B4-BE49-F238E27FC236}">
                <a16:creationId xmlns:a16="http://schemas.microsoft.com/office/drawing/2014/main" id="{B2248098-43AC-4A4A-AD66-00A1A59D2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247" y="3779837"/>
            <a:ext cx="671971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B0</a:t>
            </a:r>
          </a:p>
        </p:txBody>
      </p:sp>
      <p:sp>
        <p:nvSpPr>
          <p:cNvPr id="72718" name="Rectangle 14">
            <a:extLst>
              <a:ext uri="{FF2B5EF4-FFF2-40B4-BE49-F238E27FC236}">
                <a16:creationId xmlns:a16="http://schemas.microsoft.com/office/drawing/2014/main" id="{C791F6F0-43FD-FA46-84C9-77D105E4D7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4115822"/>
            <a:ext cx="587975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9</a:t>
            </a:r>
          </a:p>
        </p:txBody>
      </p:sp>
      <p:sp>
        <p:nvSpPr>
          <p:cNvPr id="72719" name="Rectangle 15">
            <a:extLst>
              <a:ext uri="{FF2B5EF4-FFF2-40B4-BE49-F238E27FC236}">
                <a16:creationId xmlns:a16="http://schemas.microsoft.com/office/drawing/2014/main" id="{DDF2D696-9C93-A142-8005-D61CD3F40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247" y="4115822"/>
            <a:ext cx="671971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B1</a:t>
            </a:r>
          </a:p>
        </p:txBody>
      </p:sp>
      <p:sp>
        <p:nvSpPr>
          <p:cNvPr id="72720" name="Rectangle 16">
            <a:extLst>
              <a:ext uri="{FF2B5EF4-FFF2-40B4-BE49-F238E27FC236}">
                <a16:creationId xmlns:a16="http://schemas.microsoft.com/office/drawing/2014/main" id="{D96AE799-81B9-CA42-A3C6-10A891AB1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4451808"/>
            <a:ext cx="587975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3</a:t>
            </a:r>
          </a:p>
        </p:txBody>
      </p:sp>
      <p:sp>
        <p:nvSpPr>
          <p:cNvPr id="72721" name="Rectangle 17">
            <a:extLst>
              <a:ext uri="{FF2B5EF4-FFF2-40B4-BE49-F238E27FC236}">
                <a16:creationId xmlns:a16="http://schemas.microsoft.com/office/drawing/2014/main" id="{4647FB57-8F97-BC47-91CA-9015343D7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247" y="4451808"/>
            <a:ext cx="671971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B2</a:t>
            </a:r>
          </a:p>
        </p:txBody>
      </p:sp>
      <p:sp>
        <p:nvSpPr>
          <p:cNvPr id="72722" name="Rectangle 18">
            <a:extLst>
              <a:ext uri="{FF2B5EF4-FFF2-40B4-BE49-F238E27FC236}">
                <a16:creationId xmlns:a16="http://schemas.microsoft.com/office/drawing/2014/main" id="{C5F8BD64-5720-EA44-9347-9DF324BF0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4787793"/>
            <a:ext cx="587975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16</a:t>
            </a:r>
          </a:p>
        </p:txBody>
      </p:sp>
      <p:sp>
        <p:nvSpPr>
          <p:cNvPr id="72723" name="Rectangle 19">
            <a:extLst>
              <a:ext uri="{FF2B5EF4-FFF2-40B4-BE49-F238E27FC236}">
                <a16:creationId xmlns:a16="http://schemas.microsoft.com/office/drawing/2014/main" id="{FA91F916-73EB-E344-9D62-5CF363D14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247" y="4787793"/>
            <a:ext cx="671971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C0</a:t>
            </a:r>
          </a:p>
        </p:txBody>
      </p:sp>
      <p:sp>
        <p:nvSpPr>
          <p:cNvPr id="72724" name="Rectangle 20">
            <a:extLst>
              <a:ext uri="{FF2B5EF4-FFF2-40B4-BE49-F238E27FC236}">
                <a16:creationId xmlns:a16="http://schemas.microsoft.com/office/drawing/2014/main" id="{E7AC32DB-6723-F94F-9A64-9EAEE976D3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5123779"/>
            <a:ext cx="587975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72725" name="Rectangle 21">
            <a:extLst>
              <a:ext uri="{FF2B5EF4-FFF2-40B4-BE49-F238E27FC236}">
                <a16:creationId xmlns:a16="http://schemas.microsoft.com/office/drawing/2014/main" id="{D833E01A-7F1D-2F4C-AD09-ADDE5C61C5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247" y="5123779"/>
            <a:ext cx="671971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C1</a:t>
            </a:r>
          </a:p>
        </p:txBody>
      </p:sp>
      <p:sp>
        <p:nvSpPr>
          <p:cNvPr id="72726" name="Rectangle 22">
            <a:extLst>
              <a:ext uri="{FF2B5EF4-FFF2-40B4-BE49-F238E27FC236}">
                <a16:creationId xmlns:a16="http://schemas.microsoft.com/office/drawing/2014/main" id="{A8BA1E5B-0747-464B-8F1D-B314360C1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5459765"/>
            <a:ext cx="587975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8</a:t>
            </a:r>
          </a:p>
        </p:txBody>
      </p:sp>
      <p:sp>
        <p:nvSpPr>
          <p:cNvPr id="72727" name="Rectangle 23">
            <a:extLst>
              <a:ext uri="{FF2B5EF4-FFF2-40B4-BE49-F238E27FC236}">
                <a16:creationId xmlns:a16="http://schemas.microsoft.com/office/drawing/2014/main" id="{0A7B12D5-5C85-3042-AA44-E381B8862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247" y="5459765"/>
            <a:ext cx="671971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C2</a:t>
            </a:r>
          </a:p>
        </p:txBody>
      </p:sp>
      <p:sp>
        <p:nvSpPr>
          <p:cNvPr id="72728" name="Rectangle 24">
            <a:extLst>
              <a:ext uri="{FF2B5EF4-FFF2-40B4-BE49-F238E27FC236}">
                <a16:creationId xmlns:a16="http://schemas.microsoft.com/office/drawing/2014/main" id="{D2994040-32A2-3A4B-9314-6E57CD5C1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5795750"/>
            <a:ext cx="587975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5</a:t>
            </a:r>
          </a:p>
        </p:txBody>
      </p:sp>
      <p:sp>
        <p:nvSpPr>
          <p:cNvPr id="72729" name="Rectangle 25">
            <a:extLst>
              <a:ext uri="{FF2B5EF4-FFF2-40B4-BE49-F238E27FC236}">
                <a16:creationId xmlns:a16="http://schemas.microsoft.com/office/drawing/2014/main" id="{2A6D632A-212D-F949-AF5E-6078ABC77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247" y="5795750"/>
            <a:ext cx="671971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C3</a:t>
            </a:r>
          </a:p>
        </p:txBody>
      </p:sp>
      <p:sp>
        <p:nvSpPr>
          <p:cNvPr id="72730" name="Rectangle 26">
            <a:extLst>
              <a:ext uri="{FF2B5EF4-FFF2-40B4-BE49-F238E27FC236}">
                <a16:creationId xmlns:a16="http://schemas.microsoft.com/office/drawing/2014/main" id="{D9C8518C-7C17-E642-97E6-892A1833C4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6131736"/>
            <a:ext cx="587975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4</a:t>
            </a:r>
          </a:p>
        </p:txBody>
      </p:sp>
      <p:sp>
        <p:nvSpPr>
          <p:cNvPr id="72731" name="Rectangle 27">
            <a:extLst>
              <a:ext uri="{FF2B5EF4-FFF2-40B4-BE49-F238E27FC236}">
                <a16:creationId xmlns:a16="http://schemas.microsoft.com/office/drawing/2014/main" id="{F17BA960-E07F-FC48-A5AB-ADC1FEFB3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247" y="6131736"/>
            <a:ext cx="671971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C4</a:t>
            </a:r>
          </a:p>
        </p:txBody>
      </p:sp>
      <p:sp>
        <p:nvSpPr>
          <p:cNvPr id="72732" name="Text Box 28">
            <a:extLst>
              <a:ext uri="{FF2B5EF4-FFF2-40B4-BE49-F238E27FC236}">
                <a16:creationId xmlns:a16="http://schemas.microsoft.com/office/drawing/2014/main" id="{3A125AC1-05EE-0045-8C1C-A4A028A756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413" y="2015913"/>
            <a:ext cx="732893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72733" name="Text Box 29">
            <a:extLst>
              <a:ext uri="{FF2B5EF4-FFF2-40B4-BE49-F238E27FC236}">
                <a16:creationId xmlns:a16="http://schemas.microsoft.com/office/drawing/2014/main" id="{6B6F8C6B-F0F0-8543-95B6-36066DBDCE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2129" y="1511935"/>
            <a:ext cx="2036134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Last access time</a:t>
            </a:r>
          </a:p>
        </p:txBody>
      </p:sp>
      <p:cxnSp>
        <p:nvCxnSpPr>
          <p:cNvPr id="72734" name="AutoShape 30">
            <a:extLst>
              <a:ext uri="{FF2B5EF4-FFF2-40B4-BE49-F238E27FC236}">
                <a16:creationId xmlns:a16="http://schemas.microsoft.com/office/drawing/2014/main" id="{1EA69ED3-E784-2F4D-836E-A063BBD6E591}"/>
              </a:ext>
            </a:extLst>
          </p:cNvPr>
          <p:cNvCxnSpPr>
            <a:cxnSpLocks noChangeShapeType="1"/>
            <a:stCxn id="72733" idx="2"/>
            <a:endCxn id="72708" idx="0"/>
          </p:cNvCxnSpPr>
          <p:nvPr/>
        </p:nvCxnSpPr>
        <p:spPr bwMode="auto">
          <a:xfrm flipH="1">
            <a:off x="7518206" y="1943592"/>
            <a:ext cx="251990" cy="49230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735" name="Rectangle 31">
            <a:extLst>
              <a:ext uri="{FF2B5EF4-FFF2-40B4-BE49-F238E27FC236}">
                <a16:creationId xmlns:a16="http://schemas.microsoft.com/office/drawing/2014/main" id="{C6654637-580A-ED40-A553-F3D364E08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150" y="3527848"/>
            <a:ext cx="671971" cy="335986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A4</a:t>
            </a:r>
          </a:p>
        </p:txBody>
      </p:sp>
      <p:grpSp>
        <p:nvGrpSpPr>
          <p:cNvPr id="72736" name="Group 32">
            <a:extLst>
              <a:ext uri="{FF2B5EF4-FFF2-40B4-BE49-F238E27FC236}">
                <a16:creationId xmlns:a16="http://schemas.microsoft.com/office/drawing/2014/main" id="{D7425BF5-B7A4-734E-830E-F2309B9C3E9D}"/>
              </a:ext>
            </a:extLst>
          </p:cNvPr>
          <p:cNvGrpSpPr>
            <a:grpSpLocks/>
          </p:cNvGrpSpPr>
          <p:nvPr/>
        </p:nvGrpSpPr>
        <p:grpSpPr bwMode="auto">
          <a:xfrm>
            <a:off x="6552247" y="3443851"/>
            <a:ext cx="2267903" cy="335986"/>
            <a:chOff x="3744" y="1968"/>
            <a:chExt cx="1296" cy="192"/>
          </a:xfrm>
        </p:grpSpPr>
        <p:cxnSp>
          <p:nvCxnSpPr>
            <p:cNvPr id="72737" name="AutoShape 33">
              <a:extLst>
                <a:ext uri="{FF2B5EF4-FFF2-40B4-BE49-F238E27FC236}">
                  <a16:creationId xmlns:a16="http://schemas.microsoft.com/office/drawing/2014/main" id="{934A9601-83EF-7340-9BF2-FCA8BE6BEC8F}"/>
                </a:ext>
              </a:extLst>
            </p:cNvPr>
            <p:cNvCxnSpPr>
              <a:cxnSpLocks noChangeShapeType="1"/>
              <a:stCxn id="72735" idx="1"/>
              <a:endCxn id="72715" idx="3"/>
            </p:cNvCxnSpPr>
            <p:nvPr/>
          </p:nvCxnSpPr>
          <p:spPr bwMode="auto">
            <a:xfrm flipH="1" flipV="1">
              <a:off x="4128" y="2064"/>
              <a:ext cx="912" cy="4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2738" name="Rectangle 34">
              <a:extLst>
                <a:ext uri="{FF2B5EF4-FFF2-40B4-BE49-F238E27FC236}">
                  <a16:creationId xmlns:a16="http://schemas.microsoft.com/office/drawing/2014/main" id="{88AFE282-94D1-FF43-A5EF-FF7688D645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1968"/>
              <a:ext cx="384" cy="192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 panose="020B0604020202020204" pitchFamily="34" charset="0"/>
                </a:rPr>
                <a:t>A4</a:t>
              </a:r>
            </a:p>
          </p:txBody>
        </p:sp>
      </p:grpSp>
      <p:sp>
        <p:nvSpPr>
          <p:cNvPr id="72739" name="Text Box 35">
            <a:extLst>
              <a:ext uri="{FF2B5EF4-FFF2-40B4-BE49-F238E27FC236}">
                <a16:creationId xmlns:a16="http://schemas.microsoft.com/office/drawing/2014/main" id="{8E96DE68-129D-864E-90AA-80B1EDE08A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8197" y="2687884"/>
            <a:ext cx="1524776" cy="906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Local</a:t>
            </a:r>
            <a:b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allocation</a:t>
            </a:r>
          </a:p>
        </p:txBody>
      </p:sp>
      <p:grpSp>
        <p:nvGrpSpPr>
          <p:cNvPr id="72740" name="Group 36">
            <a:extLst>
              <a:ext uri="{FF2B5EF4-FFF2-40B4-BE49-F238E27FC236}">
                <a16:creationId xmlns:a16="http://schemas.microsoft.com/office/drawing/2014/main" id="{4F122828-E9BA-BB43-A9E8-8C101D34B142}"/>
              </a:ext>
            </a:extLst>
          </p:cNvPr>
          <p:cNvGrpSpPr>
            <a:grpSpLocks/>
          </p:cNvGrpSpPr>
          <p:nvPr/>
        </p:nvGrpSpPr>
        <p:grpSpPr bwMode="auto">
          <a:xfrm>
            <a:off x="6552247" y="3695841"/>
            <a:ext cx="2267903" cy="1091953"/>
            <a:chOff x="3744" y="2112"/>
            <a:chExt cx="1296" cy="624"/>
          </a:xfrm>
        </p:grpSpPr>
        <p:cxnSp>
          <p:nvCxnSpPr>
            <p:cNvPr id="72741" name="AutoShape 37">
              <a:extLst>
                <a:ext uri="{FF2B5EF4-FFF2-40B4-BE49-F238E27FC236}">
                  <a16:creationId xmlns:a16="http://schemas.microsoft.com/office/drawing/2014/main" id="{8EE4AA90-27EF-774C-876B-94E073CE2334}"/>
                </a:ext>
              </a:extLst>
            </p:cNvPr>
            <p:cNvCxnSpPr>
              <a:cxnSpLocks noChangeShapeType="1"/>
              <a:stCxn id="72735" idx="1"/>
              <a:endCxn id="72721" idx="3"/>
            </p:cNvCxnSpPr>
            <p:nvPr/>
          </p:nvCxnSpPr>
          <p:spPr bwMode="auto">
            <a:xfrm flipH="1">
              <a:off x="4128" y="2112"/>
              <a:ext cx="912" cy="5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2742" name="Rectangle 38">
              <a:extLst>
                <a:ext uri="{FF2B5EF4-FFF2-40B4-BE49-F238E27FC236}">
                  <a16:creationId xmlns:a16="http://schemas.microsoft.com/office/drawing/2014/main" id="{49D4E7D6-560B-1344-A0AC-E471BC75D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2544"/>
              <a:ext cx="384" cy="192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 panose="020B0604020202020204" pitchFamily="34" charset="0"/>
                </a:rPr>
                <a:t>A4</a:t>
              </a:r>
            </a:p>
          </p:txBody>
        </p:sp>
      </p:grpSp>
      <p:sp>
        <p:nvSpPr>
          <p:cNvPr id="72743" name="Text Box 39">
            <a:extLst>
              <a:ext uri="{FF2B5EF4-FFF2-40B4-BE49-F238E27FC236}">
                <a16:creationId xmlns:a16="http://schemas.microsoft.com/office/drawing/2014/main" id="{11165082-037F-D140-93CB-A0C9E52BDB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6189" y="4199819"/>
            <a:ext cx="1524776" cy="906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Global</a:t>
            </a:r>
            <a:b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allocation</a:t>
            </a:r>
          </a:p>
        </p:txBody>
      </p:sp>
    </p:spTree>
    <p:extLst>
      <p:ext uri="{BB962C8B-B14F-4D97-AF65-F5344CB8AC3E}">
        <p14:creationId xmlns:p14="http://schemas.microsoft.com/office/powerpoint/2010/main" val="22460714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2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2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2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2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39" grpId="0" build="p" autoUpdateAnimBg="0" advAuto="1000"/>
      <p:bldP spid="72743" grpId="0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63922167-8DB7-E24E-AF7B-474D6A8FEA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Locking pages in memory</a:t>
            </a:r>
          </a:p>
        </p:txBody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21968F94-58DE-CD48-AA77-40426764B5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3600" dirty="0"/>
              <a:t>Virtual memory and I/O occasionally interact</a:t>
            </a:r>
          </a:p>
          <a:p>
            <a:pPr>
              <a:lnSpc>
                <a:spcPct val="90000"/>
              </a:lnSpc>
            </a:pPr>
            <a:r>
              <a:rPr lang="en-US" altLang="en-US" sz="3600" dirty="0"/>
              <a:t>P1 issues call for read from device into buffer</a:t>
            </a:r>
          </a:p>
          <a:p>
            <a:pPr lvl="1">
              <a:lnSpc>
                <a:spcPct val="90000"/>
              </a:lnSpc>
            </a:pPr>
            <a:r>
              <a:rPr lang="en-US" altLang="en-US" sz="3200" dirty="0"/>
              <a:t>While it’s waiting for  I/O, P2 runs</a:t>
            </a:r>
          </a:p>
          <a:p>
            <a:pPr lvl="1">
              <a:lnSpc>
                <a:spcPct val="90000"/>
              </a:lnSpc>
            </a:pPr>
            <a:r>
              <a:rPr lang="en-US" altLang="en-US" sz="3200" dirty="0"/>
              <a:t>P2 has a page fault</a:t>
            </a:r>
          </a:p>
          <a:p>
            <a:pPr lvl="1">
              <a:lnSpc>
                <a:spcPct val="90000"/>
              </a:lnSpc>
            </a:pPr>
            <a:r>
              <a:rPr lang="en-US" altLang="en-US" sz="3200" dirty="0"/>
              <a:t>P1’s I/O buffer might be chosen to be paged out</a:t>
            </a:r>
          </a:p>
          <a:p>
            <a:pPr lvl="2">
              <a:lnSpc>
                <a:spcPct val="90000"/>
              </a:lnSpc>
            </a:pPr>
            <a:r>
              <a:rPr lang="en-US" altLang="en-US" sz="2800" dirty="0"/>
              <a:t>This can create a problem because an I/O device is going to write to the buffer on P1’s behalf</a:t>
            </a:r>
          </a:p>
          <a:p>
            <a:pPr>
              <a:lnSpc>
                <a:spcPct val="90000"/>
              </a:lnSpc>
            </a:pPr>
            <a:r>
              <a:rPr lang="en-US" altLang="en-US" sz="3600" dirty="0"/>
              <a:t>Solution: allow some pages to be </a:t>
            </a:r>
            <a:r>
              <a:rPr lang="en-US" altLang="en-US" sz="3600" i="1" dirty="0"/>
              <a:t>locked</a:t>
            </a:r>
            <a:r>
              <a:rPr lang="en-US" altLang="en-US" sz="3600" dirty="0"/>
              <a:t> into memory</a:t>
            </a:r>
          </a:p>
          <a:p>
            <a:pPr lvl="1">
              <a:lnSpc>
                <a:spcPct val="90000"/>
              </a:lnSpc>
            </a:pPr>
            <a:r>
              <a:rPr lang="en-US" altLang="en-US" sz="3200" dirty="0"/>
              <a:t>Locked pages are immune from being replaced</a:t>
            </a:r>
          </a:p>
          <a:p>
            <a:pPr lvl="1">
              <a:lnSpc>
                <a:spcPct val="90000"/>
              </a:lnSpc>
            </a:pPr>
            <a:r>
              <a:rPr lang="en-US" altLang="en-US" sz="3200" dirty="0"/>
              <a:t>Pages only stay locked for (relatively) short periods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82F278-1298-714C-A12F-820E90E2DD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2E032C-4DC3-A141-B1AD-4BDEF0CD9E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8BA0DF85-1920-AA4E-997B-BF81D2C179E8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50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238868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BC4E6-63CE-492D-8886-1CEAA5367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of MMU, TLB, Page Table, etc.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8B8D0-1ECD-408C-B820-2C75BFFD8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A968C3-3B50-4B01-A0D6-8E0FA3D2918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FC65D-B6A1-4C8C-9C1D-824A3890FC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51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C606A0-54E2-4F5B-AF24-3610BAAF3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288" y="1253464"/>
            <a:ext cx="8386076" cy="559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913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82FCB63C-5070-FF42-BE80-92743747C9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When are dirty pages written to disk?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52AF6F47-A5CB-4147-90C0-B6E2CED2FD4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On demand (when they’re replaced)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Fewest writes to disk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Slower: replacement takes twice as long (must wait for disk write </a:t>
            </a:r>
            <a:r>
              <a:rPr lang="en-US" altLang="en-US" b="1" i="1" dirty="0"/>
              <a:t>and</a:t>
            </a:r>
            <a:r>
              <a:rPr lang="en-US" altLang="en-US" dirty="0"/>
              <a:t> disk read)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Periodically (in the background)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Background process scans through page tables, writes out dirty pages that are pretty old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Background process also keeps a list of pages ready for replacement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Page faults handled faster: no need to find space on demand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Cleaner may use the same structures discussed earlier (clock, etc.)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2E3D45-CFFC-8349-B024-CBF07136D0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8AE59-B6F6-0744-ACB9-90FEA0F0BD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60CE9F5E-7FD5-6B48-9052-3A4BED6D3DD9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52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636648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complex is the OS’s job?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Let’s look at one of the resources managed by the OS: I/O devices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53</a:t>
            </a:fld>
            <a:endParaRPr kumimoji="0" lang="en-GB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30" y="2536824"/>
            <a:ext cx="8938228" cy="4416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91183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C982E743-85F2-174D-A29A-A7DF2FF273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File system implementation issues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FF81D921-F488-2E43-AE8F-FB6EA93865A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How are disks divided up into file systems?</a:t>
            </a:r>
          </a:p>
          <a:p>
            <a:r>
              <a:rPr lang="en-US" altLang="en-US" dirty="0"/>
              <a:t>How does the file system allocate blocks to files?</a:t>
            </a:r>
          </a:p>
          <a:p>
            <a:r>
              <a:rPr lang="en-US" altLang="en-US" dirty="0"/>
              <a:t>How are directories handled?</a:t>
            </a:r>
          </a:p>
          <a:p>
            <a:r>
              <a:rPr lang="en-US" altLang="en-US" dirty="0"/>
              <a:t>How does the file system manage free space?</a:t>
            </a:r>
          </a:p>
          <a:p>
            <a:r>
              <a:rPr lang="en-US" altLang="en-US" dirty="0"/>
              <a:t>How can the file system improve…</a:t>
            </a:r>
          </a:p>
          <a:p>
            <a:pPr lvl="1"/>
            <a:r>
              <a:rPr lang="en-US" altLang="en-US" dirty="0"/>
              <a:t>Performance?</a:t>
            </a:r>
          </a:p>
          <a:p>
            <a:pPr lvl="1"/>
            <a:r>
              <a:rPr lang="en-US" altLang="en-US" dirty="0"/>
              <a:t>Reliability?</a:t>
            </a:r>
          </a:p>
          <a:p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0003D8-5DE1-6C44-9FF1-C8BDB13CDC3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B235EB-EBF3-E144-98B6-E676365047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82D2061-0B04-F04A-815B-8A30F2448F3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54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4763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5">
            <a:extLst>
              <a:ext uri="{FF2B5EF4-FFF2-40B4-BE49-F238E27FC236}">
                <a16:creationId xmlns:a16="http://schemas.microsoft.com/office/drawing/2014/main" id="{18FA9C2B-B458-F846-85DB-DE39DA67B2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Carving up the disk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1CBF33-8E21-6844-B355-D83C1D794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Footer Placeholder 2">
            <a:extLst>
              <a:ext uri="{FF2B5EF4-FFF2-40B4-BE49-F238E27FC236}">
                <a16:creationId xmlns:a16="http://schemas.microsoft.com/office/drawing/2014/main" id="{191FA784-3FF7-BF42-BF3C-C1FFAE29840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4DE28606-5542-F84F-BBED-CF879311C7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A24187B9-E877-E54B-AB1B-09926D64069E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55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486" name="Rectangle 6">
            <a:extLst>
              <a:ext uri="{FF2B5EF4-FFF2-40B4-BE49-F238E27FC236}">
                <a16:creationId xmlns:a16="http://schemas.microsoft.com/office/drawing/2014/main" id="{A9279517-99A1-F54E-96B2-A559849D4E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507" y="2603888"/>
            <a:ext cx="1763924" cy="671971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Master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boot record</a:t>
            </a:r>
          </a:p>
        </p:txBody>
      </p:sp>
      <p:sp>
        <p:nvSpPr>
          <p:cNvPr id="20488" name="Rectangle 8">
            <a:extLst>
              <a:ext uri="{FF2B5EF4-FFF2-40B4-BE49-F238E27FC236}">
                <a16:creationId xmlns:a16="http://schemas.microsoft.com/office/drawing/2014/main" id="{39CD69E4-52F1-B742-879C-97DAEC803A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8431" y="2603888"/>
            <a:ext cx="83996" cy="671971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0489" name="Rectangle 9">
            <a:extLst>
              <a:ext uri="{FF2B5EF4-FFF2-40B4-BE49-F238E27FC236}">
                <a16:creationId xmlns:a16="http://schemas.microsoft.com/office/drawing/2014/main" id="{8AB511B1-52EA-C242-AC01-024D0C364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428" y="2603888"/>
            <a:ext cx="83996" cy="671971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0490" name="Rectangle 10">
            <a:extLst>
              <a:ext uri="{FF2B5EF4-FFF2-40B4-BE49-F238E27FC236}">
                <a16:creationId xmlns:a16="http://schemas.microsoft.com/office/drawing/2014/main" id="{EA9C807A-C55D-1549-AFDF-C31EF5F62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6424" y="2603888"/>
            <a:ext cx="83996" cy="671971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0491" name="Rectangle 11">
            <a:extLst>
              <a:ext uri="{FF2B5EF4-FFF2-40B4-BE49-F238E27FC236}">
                <a16:creationId xmlns:a16="http://schemas.microsoft.com/office/drawing/2014/main" id="{256C8619-3DB3-3D4E-A2CF-E3CD34000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1" y="2603888"/>
            <a:ext cx="83996" cy="671971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0492" name="Text Box 12">
            <a:extLst>
              <a:ext uri="{FF2B5EF4-FFF2-40B4-BE49-F238E27FC236}">
                <a16:creationId xmlns:a16="http://schemas.microsoft.com/office/drawing/2014/main" id="{B6DA71B2-E462-974D-BD39-8BBCDD4AD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503" y="2015913"/>
            <a:ext cx="1776448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Partition table</a:t>
            </a:r>
          </a:p>
        </p:txBody>
      </p:sp>
      <p:cxnSp>
        <p:nvCxnSpPr>
          <p:cNvPr id="20493" name="AutoShape 13">
            <a:extLst>
              <a:ext uri="{FF2B5EF4-FFF2-40B4-BE49-F238E27FC236}">
                <a16:creationId xmlns:a16="http://schemas.microsoft.com/office/drawing/2014/main" id="{E5DBE93E-4C97-7243-8EFF-46E55E7CAA92}"/>
              </a:ext>
            </a:extLst>
          </p:cNvPr>
          <p:cNvCxnSpPr>
            <a:cxnSpLocks noChangeShapeType="1"/>
            <a:stCxn id="20492" idx="3"/>
            <a:endCxn id="20490" idx="0"/>
          </p:cNvCxnSpPr>
          <p:nvPr/>
        </p:nvCxnSpPr>
        <p:spPr bwMode="auto">
          <a:xfrm>
            <a:off x="2364951" y="2231742"/>
            <a:ext cx="113471" cy="372146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494" name="Rectangle 14">
            <a:extLst>
              <a:ext uri="{FF2B5EF4-FFF2-40B4-BE49-F238E27FC236}">
                <a16:creationId xmlns:a16="http://schemas.microsoft.com/office/drawing/2014/main" id="{DCED8EEF-E617-3947-B7D3-AF2A458E59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4417" y="2603888"/>
            <a:ext cx="1511935" cy="671971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Partition 1</a:t>
            </a:r>
          </a:p>
        </p:txBody>
      </p:sp>
      <p:sp>
        <p:nvSpPr>
          <p:cNvPr id="20495" name="Rectangle 15">
            <a:extLst>
              <a:ext uri="{FF2B5EF4-FFF2-40B4-BE49-F238E27FC236}">
                <a16:creationId xmlns:a16="http://schemas.microsoft.com/office/drawing/2014/main" id="{7DE3198D-D54B-434D-97AD-4C47927BF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6351" y="2603888"/>
            <a:ext cx="2267903" cy="671971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Partition 2</a:t>
            </a:r>
          </a:p>
        </p:txBody>
      </p:sp>
      <p:sp>
        <p:nvSpPr>
          <p:cNvPr id="20496" name="Rectangle 16">
            <a:extLst>
              <a:ext uri="{FF2B5EF4-FFF2-40B4-BE49-F238E27FC236}">
                <a16:creationId xmlns:a16="http://schemas.microsoft.com/office/drawing/2014/main" id="{D2939ADD-3C81-2040-9A1F-3ED4C364B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2603888"/>
            <a:ext cx="1259946" cy="671971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Partition 3</a:t>
            </a:r>
          </a:p>
        </p:txBody>
      </p:sp>
      <p:sp>
        <p:nvSpPr>
          <p:cNvPr id="20497" name="Rectangle 17">
            <a:extLst>
              <a:ext uri="{FF2B5EF4-FFF2-40B4-BE49-F238E27FC236}">
                <a16:creationId xmlns:a16="http://schemas.microsoft.com/office/drawing/2014/main" id="{6F2339A1-5317-AD47-9462-7549F2533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4200" y="2603888"/>
            <a:ext cx="1847921" cy="671971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Partition 4</a:t>
            </a:r>
          </a:p>
        </p:txBody>
      </p:sp>
      <p:sp>
        <p:nvSpPr>
          <p:cNvPr id="20498" name="Text Box 18">
            <a:extLst>
              <a:ext uri="{FF2B5EF4-FFF2-40B4-BE49-F238E27FC236}">
                <a16:creationId xmlns:a16="http://schemas.microsoft.com/office/drawing/2014/main" id="{C01E94A5-BF08-BC46-BC84-66AC15E58B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2355" y="1595931"/>
            <a:ext cx="1664238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Entire disk</a:t>
            </a:r>
          </a:p>
        </p:txBody>
      </p:sp>
      <p:cxnSp>
        <p:nvCxnSpPr>
          <p:cNvPr id="20499" name="AutoShape 19">
            <a:extLst>
              <a:ext uri="{FF2B5EF4-FFF2-40B4-BE49-F238E27FC236}">
                <a16:creationId xmlns:a16="http://schemas.microsoft.com/office/drawing/2014/main" id="{1380F580-79D1-8248-9346-B23A461C1616}"/>
              </a:ext>
            </a:extLst>
          </p:cNvPr>
          <p:cNvCxnSpPr>
            <a:cxnSpLocks noChangeShapeType="1"/>
            <a:stCxn id="20498" idx="1"/>
          </p:cNvCxnSpPr>
          <p:nvPr/>
        </p:nvCxnSpPr>
        <p:spPr bwMode="auto">
          <a:xfrm flipH="1">
            <a:off x="504507" y="1845679"/>
            <a:ext cx="3527848" cy="22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500" name="AutoShape 20">
            <a:extLst>
              <a:ext uri="{FF2B5EF4-FFF2-40B4-BE49-F238E27FC236}">
                <a16:creationId xmlns:a16="http://schemas.microsoft.com/office/drawing/2014/main" id="{A6BAB045-44E7-5E45-AAA1-39514B586711}"/>
              </a:ext>
            </a:extLst>
          </p:cNvPr>
          <p:cNvCxnSpPr>
            <a:cxnSpLocks noChangeShapeType="1"/>
            <a:stCxn id="20498" idx="3"/>
          </p:cNvCxnSpPr>
          <p:nvPr/>
        </p:nvCxnSpPr>
        <p:spPr bwMode="auto">
          <a:xfrm>
            <a:off x="5696593" y="1845679"/>
            <a:ext cx="3795528" cy="22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501" name="Rectangle 21">
            <a:extLst>
              <a:ext uri="{FF2B5EF4-FFF2-40B4-BE49-F238E27FC236}">
                <a16:creationId xmlns:a16="http://schemas.microsoft.com/office/drawing/2014/main" id="{CD9DAD82-D0B4-DF43-8EE3-0AAC67C98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503" y="5291772"/>
            <a:ext cx="1091953" cy="671971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Boot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block</a:t>
            </a:r>
          </a:p>
        </p:txBody>
      </p:sp>
      <p:sp>
        <p:nvSpPr>
          <p:cNvPr id="20502" name="Rectangle 22">
            <a:extLst>
              <a:ext uri="{FF2B5EF4-FFF2-40B4-BE49-F238E27FC236}">
                <a16:creationId xmlns:a16="http://schemas.microsoft.com/office/drawing/2014/main" id="{1EC91282-18AD-994A-AF94-DEC31341FA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0456" y="5291772"/>
            <a:ext cx="1091953" cy="671971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Super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block</a:t>
            </a:r>
          </a:p>
        </p:txBody>
      </p:sp>
      <p:sp>
        <p:nvSpPr>
          <p:cNvPr id="20503" name="Rectangle 23">
            <a:extLst>
              <a:ext uri="{FF2B5EF4-FFF2-40B4-BE49-F238E27FC236}">
                <a16:creationId xmlns:a16="http://schemas.microsoft.com/office/drawing/2014/main" id="{5B8603E5-976C-934C-9951-C42C7FFD7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2410" y="5291772"/>
            <a:ext cx="1595931" cy="671971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Free space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management</a:t>
            </a:r>
          </a:p>
        </p:txBody>
      </p:sp>
      <p:sp>
        <p:nvSpPr>
          <p:cNvPr id="20504" name="Rectangle 24">
            <a:extLst>
              <a:ext uri="{FF2B5EF4-FFF2-40B4-BE49-F238E27FC236}">
                <a16:creationId xmlns:a16="http://schemas.microsoft.com/office/drawing/2014/main" id="{99269FFB-16BB-4645-B279-56E0787B9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4344" y="5291772"/>
            <a:ext cx="1007957" cy="671971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Index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nodes</a:t>
            </a:r>
          </a:p>
        </p:txBody>
      </p:sp>
      <p:sp>
        <p:nvSpPr>
          <p:cNvPr id="20505" name="Rectangle 25">
            <a:extLst>
              <a:ext uri="{FF2B5EF4-FFF2-40B4-BE49-F238E27FC236}">
                <a16:creationId xmlns:a16="http://schemas.microsoft.com/office/drawing/2014/main" id="{EFD9C7BF-E9C4-9345-98DE-F0B4593445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301" y="5291772"/>
            <a:ext cx="3863834" cy="671971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Files &amp; directories</a:t>
            </a:r>
          </a:p>
        </p:txBody>
      </p:sp>
      <p:sp>
        <p:nvSpPr>
          <p:cNvPr id="20506" name="Line 26">
            <a:extLst>
              <a:ext uri="{FF2B5EF4-FFF2-40B4-BE49-F238E27FC236}">
                <a16:creationId xmlns:a16="http://schemas.microsoft.com/office/drawing/2014/main" id="{10ADCCFB-503C-B84B-A879-A6754142459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8504" y="3275859"/>
            <a:ext cx="3527848" cy="20159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0507" name="Line 27">
            <a:extLst>
              <a:ext uri="{FF2B5EF4-FFF2-40B4-BE49-F238E27FC236}">
                <a16:creationId xmlns:a16="http://schemas.microsoft.com/office/drawing/2014/main" id="{9DDE6DCB-D6FD-4C42-9347-E907FBD73030}"/>
              </a:ext>
            </a:extLst>
          </p:cNvPr>
          <p:cNvSpPr>
            <a:spLocks noChangeShapeType="1"/>
          </p:cNvSpPr>
          <p:nvPr/>
        </p:nvSpPr>
        <p:spPr bwMode="auto">
          <a:xfrm>
            <a:off x="6384254" y="3275859"/>
            <a:ext cx="2771881" cy="20159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58269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4F5BB-5373-421C-A454-3343432E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 Map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AF6445C-D4B6-4827-9867-4D89AADB2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4778" y="1249161"/>
            <a:ext cx="8213931" cy="547704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06E91C-E672-436B-B807-523A550FE69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0B3155-CF02-4AAC-B930-A9F7B5E486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56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0363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73B15-BD10-427A-8FDF-AAA1D97F0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Carving Up a Disk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1FBD5-3155-4486-B391-AE86AB98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4B1BCD-8F30-4215-877B-46CBE8A836C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ADFA21-F0D1-437E-9FC3-2EED4FBEA9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57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1B3DC1-622E-4603-B0EA-DC7CCA215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727" y="1029820"/>
            <a:ext cx="8628624" cy="575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540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2" name="Rectangle 98">
            <a:extLst>
              <a:ext uri="{FF2B5EF4-FFF2-40B4-BE49-F238E27FC236}">
                <a16:creationId xmlns:a16="http://schemas.microsoft.com/office/drawing/2014/main" id="{49EEE8A1-A63A-6645-9779-91F3A7B8D0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Contiguous allocation for file blocks</a:t>
            </a:r>
          </a:p>
        </p:txBody>
      </p:sp>
      <p:sp>
        <p:nvSpPr>
          <p:cNvPr id="21604" name="Rectangle 100">
            <a:extLst>
              <a:ext uri="{FF2B5EF4-FFF2-40B4-BE49-F238E27FC236}">
                <a16:creationId xmlns:a16="http://schemas.microsoft.com/office/drawing/2014/main" id="{DB2D6641-7641-304E-B090-4FF1DEA7305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Contiguous allocation requires all blocks of a file to be consecutive on disk</a:t>
            </a:r>
          </a:p>
          <a:p>
            <a:r>
              <a:rPr lang="en-US" altLang="en-US"/>
              <a:t>Problem: deleting files leaves “holes”</a:t>
            </a:r>
          </a:p>
          <a:p>
            <a:pPr lvl="1"/>
            <a:r>
              <a:rPr lang="en-US" altLang="en-US"/>
              <a:t>Similar to memory allocation issues</a:t>
            </a:r>
          </a:p>
          <a:p>
            <a:pPr lvl="1"/>
            <a:r>
              <a:rPr lang="en-US" altLang="en-US"/>
              <a:t>Compacting the disk can be a very slow procedure…</a:t>
            </a:r>
          </a:p>
        </p:txBody>
      </p:sp>
      <p:sp>
        <p:nvSpPr>
          <p:cNvPr id="96" name="Footer Placeholder 4">
            <a:extLst>
              <a:ext uri="{FF2B5EF4-FFF2-40B4-BE49-F238E27FC236}">
                <a16:creationId xmlns:a16="http://schemas.microsoft.com/office/drawing/2014/main" id="{C3D66DF4-29F5-6C45-ACAB-73BBBBA2F68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97" name="Slide Number Placeholder 5">
            <a:extLst>
              <a:ext uri="{FF2B5EF4-FFF2-40B4-BE49-F238E27FC236}">
                <a16:creationId xmlns:a16="http://schemas.microsoft.com/office/drawing/2014/main" id="{53E8203C-66B1-924F-B255-163E0CD903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46E28E58-41E1-FE4E-8BE8-DC2975EA034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58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509" name="Rectangle 5">
            <a:extLst>
              <a:ext uri="{FF2B5EF4-FFF2-40B4-BE49-F238E27FC236}">
                <a16:creationId xmlns:a16="http://schemas.microsoft.com/office/drawing/2014/main" id="{00C80099-0595-2C4D-9E92-11520031A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786" y="4275595"/>
            <a:ext cx="251989" cy="335986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10" name="Rectangle 6">
            <a:extLst>
              <a:ext uri="{FF2B5EF4-FFF2-40B4-BE49-F238E27FC236}">
                <a16:creationId xmlns:a16="http://schemas.microsoft.com/office/drawing/2014/main" id="{1E486B1B-69CB-9B42-A632-6AC4B2C9A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775" y="4275595"/>
            <a:ext cx="251989" cy="335986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11" name="Rectangle 7">
            <a:extLst>
              <a:ext uri="{FF2B5EF4-FFF2-40B4-BE49-F238E27FC236}">
                <a16:creationId xmlns:a16="http://schemas.microsoft.com/office/drawing/2014/main" id="{52F81ABF-361D-D544-AD7F-7233F04821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4765" y="4275595"/>
            <a:ext cx="251989" cy="335986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12" name="Rectangle 8">
            <a:extLst>
              <a:ext uri="{FF2B5EF4-FFF2-40B4-BE49-F238E27FC236}">
                <a16:creationId xmlns:a16="http://schemas.microsoft.com/office/drawing/2014/main" id="{4142E39F-9B35-B64A-BFF2-84E1ECFB4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6754" y="4275595"/>
            <a:ext cx="251989" cy="335986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13" name="Rectangle 9">
            <a:extLst>
              <a:ext uri="{FF2B5EF4-FFF2-40B4-BE49-F238E27FC236}">
                <a16:creationId xmlns:a16="http://schemas.microsoft.com/office/drawing/2014/main" id="{19222A06-490D-6947-95D3-77EC060A4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8743" y="4275595"/>
            <a:ext cx="251989" cy="33598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14" name="Rectangle 10">
            <a:extLst>
              <a:ext uri="{FF2B5EF4-FFF2-40B4-BE49-F238E27FC236}">
                <a16:creationId xmlns:a16="http://schemas.microsoft.com/office/drawing/2014/main" id="{1315E80B-88FF-DE4B-A02E-EC0E5580E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0732" y="4275595"/>
            <a:ext cx="251989" cy="33598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15" name="Rectangle 11">
            <a:extLst>
              <a:ext uri="{FF2B5EF4-FFF2-40B4-BE49-F238E27FC236}">
                <a16:creationId xmlns:a16="http://schemas.microsoft.com/office/drawing/2014/main" id="{66BBAB36-2D68-6E4E-9850-5F7C41546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2721" y="4275595"/>
            <a:ext cx="251989" cy="33598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16" name="Rectangle 12">
            <a:extLst>
              <a:ext uri="{FF2B5EF4-FFF2-40B4-BE49-F238E27FC236}">
                <a16:creationId xmlns:a16="http://schemas.microsoft.com/office/drawing/2014/main" id="{F77DC9A3-D6AF-404C-B43E-9C9B7D9B5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4710" y="4275595"/>
            <a:ext cx="251989" cy="33598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17" name="Rectangle 13">
            <a:extLst>
              <a:ext uri="{FF2B5EF4-FFF2-40B4-BE49-F238E27FC236}">
                <a16:creationId xmlns:a16="http://schemas.microsoft.com/office/drawing/2014/main" id="{2DC8BCEC-2AE5-F04E-82E9-0F1B23B13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4275595"/>
            <a:ext cx="251989" cy="33598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18" name="Rectangle 14">
            <a:extLst>
              <a:ext uri="{FF2B5EF4-FFF2-40B4-BE49-F238E27FC236}">
                <a16:creationId xmlns:a16="http://schemas.microsoft.com/office/drawing/2014/main" id="{0F51FAD2-FCE7-F945-9F3D-99F01B12D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8689" y="4275595"/>
            <a:ext cx="251989" cy="33598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19" name="Rectangle 15">
            <a:extLst>
              <a:ext uri="{FF2B5EF4-FFF2-40B4-BE49-F238E27FC236}">
                <a16:creationId xmlns:a16="http://schemas.microsoft.com/office/drawing/2014/main" id="{3B0EFDEB-BEEE-1C42-A651-CD9D372DF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0678" y="4275595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20" name="Rectangle 16">
            <a:extLst>
              <a:ext uri="{FF2B5EF4-FFF2-40B4-BE49-F238E27FC236}">
                <a16:creationId xmlns:a16="http://schemas.microsoft.com/office/drawing/2014/main" id="{B34B5151-351F-1D4B-B005-BC2C03359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2667" y="4275595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21" name="Rectangle 17">
            <a:extLst>
              <a:ext uri="{FF2B5EF4-FFF2-40B4-BE49-F238E27FC236}">
                <a16:creationId xmlns:a16="http://schemas.microsoft.com/office/drawing/2014/main" id="{23D408DD-8A96-0549-8B73-0E119C8C1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4656" y="4275595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22" name="Rectangle 18">
            <a:extLst>
              <a:ext uri="{FF2B5EF4-FFF2-40B4-BE49-F238E27FC236}">
                <a16:creationId xmlns:a16="http://schemas.microsoft.com/office/drawing/2014/main" id="{493842CA-ACF0-9446-8BF7-0A04081461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6645" y="4275595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23" name="Rectangle 19">
            <a:extLst>
              <a:ext uri="{FF2B5EF4-FFF2-40B4-BE49-F238E27FC236}">
                <a16:creationId xmlns:a16="http://schemas.microsoft.com/office/drawing/2014/main" id="{390659FF-5F30-C04A-ABD1-9440CB865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8635" y="4275595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24" name="Rectangle 20">
            <a:extLst>
              <a:ext uri="{FF2B5EF4-FFF2-40B4-BE49-F238E27FC236}">
                <a16:creationId xmlns:a16="http://schemas.microsoft.com/office/drawing/2014/main" id="{05CABEAD-F8DB-FC4E-9376-338A4F901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0624" y="4275595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25" name="Rectangle 21">
            <a:extLst>
              <a:ext uri="{FF2B5EF4-FFF2-40B4-BE49-F238E27FC236}">
                <a16:creationId xmlns:a16="http://schemas.microsoft.com/office/drawing/2014/main" id="{39094329-37E9-AE47-B33D-BEC085A41F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2613" y="4275595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26" name="Rectangle 22">
            <a:extLst>
              <a:ext uri="{FF2B5EF4-FFF2-40B4-BE49-F238E27FC236}">
                <a16:creationId xmlns:a16="http://schemas.microsoft.com/office/drawing/2014/main" id="{955977BE-CF94-BA43-8C32-6D741103F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4602" y="4275595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27" name="Rectangle 23">
            <a:extLst>
              <a:ext uri="{FF2B5EF4-FFF2-40B4-BE49-F238E27FC236}">
                <a16:creationId xmlns:a16="http://schemas.microsoft.com/office/drawing/2014/main" id="{ABCCCE06-57FA-D341-8E81-9BC5D154E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6591" y="4275595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28" name="Rectangle 24">
            <a:extLst>
              <a:ext uri="{FF2B5EF4-FFF2-40B4-BE49-F238E27FC236}">
                <a16:creationId xmlns:a16="http://schemas.microsoft.com/office/drawing/2014/main" id="{DD924E96-CB30-B845-BA9C-E8970E695F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8580" y="4275595"/>
            <a:ext cx="251989" cy="335986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29" name="Rectangle 25">
            <a:extLst>
              <a:ext uri="{FF2B5EF4-FFF2-40B4-BE49-F238E27FC236}">
                <a16:creationId xmlns:a16="http://schemas.microsoft.com/office/drawing/2014/main" id="{42005823-0678-B74C-BD3C-BFCD8D2F0D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0570" y="4275595"/>
            <a:ext cx="251989" cy="335986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30" name="Rectangle 26">
            <a:extLst>
              <a:ext uri="{FF2B5EF4-FFF2-40B4-BE49-F238E27FC236}">
                <a16:creationId xmlns:a16="http://schemas.microsoft.com/office/drawing/2014/main" id="{68DD387F-48B9-3F45-8C6A-C67BFD4453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2559" y="4275595"/>
            <a:ext cx="251989" cy="335986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31" name="Rectangle 27">
            <a:extLst>
              <a:ext uri="{FF2B5EF4-FFF2-40B4-BE49-F238E27FC236}">
                <a16:creationId xmlns:a16="http://schemas.microsoft.com/office/drawing/2014/main" id="{C70ED40B-27D4-5A41-8E9C-5DC78DEFA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4548" y="4275595"/>
            <a:ext cx="251989" cy="335986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32" name="Rectangle 28">
            <a:extLst>
              <a:ext uri="{FF2B5EF4-FFF2-40B4-BE49-F238E27FC236}">
                <a16:creationId xmlns:a16="http://schemas.microsoft.com/office/drawing/2014/main" id="{887E19E6-A0DA-2240-A07E-6A8C3CE9A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6537" y="4275595"/>
            <a:ext cx="25198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33" name="Rectangle 29">
            <a:extLst>
              <a:ext uri="{FF2B5EF4-FFF2-40B4-BE49-F238E27FC236}">
                <a16:creationId xmlns:a16="http://schemas.microsoft.com/office/drawing/2014/main" id="{664C3F94-E358-B44A-8366-A138820FF8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8526" y="4275595"/>
            <a:ext cx="25198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34" name="Rectangle 30">
            <a:extLst>
              <a:ext uri="{FF2B5EF4-FFF2-40B4-BE49-F238E27FC236}">
                <a16:creationId xmlns:a16="http://schemas.microsoft.com/office/drawing/2014/main" id="{2AA7979D-4C6A-AE48-B163-C0C8862B2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0515" y="4275595"/>
            <a:ext cx="25198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35" name="Rectangle 31">
            <a:extLst>
              <a:ext uri="{FF2B5EF4-FFF2-40B4-BE49-F238E27FC236}">
                <a16:creationId xmlns:a16="http://schemas.microsoft.com/office/drawing/2014/main" id="{59DBC604-41B6-F248-8EDA-5972D59F95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2505" y="4275595"/>
            <a:ext cx="25198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36" name="Rectangle 32">
            <a:extLst>
              <a:ext uri="{FF2B5EF4-FFF2-40B4-BE49-F238E27FC236}">
                <a16:creationId xmlns:a16="http://schemas.microsoft.com/office/drawing/2014/main" id="{081130AA-42A4-094E-9D1F-8D365D519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4494" y="4275595"/>
            <a:ext cx="25198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37" name="Rectangle 33">
            <a:extLst>
              <a:ext uri="{FF2B5EF4-FFF2-40B4-BE49-F238E27FC236}">
                <a16:creationId xmlns:a16="http://schemas.microsoft.com/office/drawing/2014/main" id="{70753085-A54D-B342-BA82-23EAF09DF6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6483" y="4275595"/>
            <a:ext cx="25198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38" name="Rectangle 34">
            <a:extLst>
              <a:ext uri="{FF2B5EF4-FFF2-40B4-BE49-F238E27FC236}">
                <a16:creationId xmlns:a16="http://schemas.microsoft.com/office/drawing/2014/main" id="{F7C43AB8-3F3C-2044-B912-D711B82FF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8472" y="4275595"/>
            <a:ext cx="251989" cy="335986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39" name="Rectangle 35">
            <a:extLst>
              <a:ext uri="{FF2B5EF4-FFF2-40B4-BE49-F238E27FC236}">
                <a16:creationId xmlns:a16="http://schemas.microsoft.com/office/drawing/2014/main" id="{3099B391-97EC-174E-8F8B-A6D799C66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0461" y="4275595"/>
            <a:ext cx="251989" cy="335986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40" name="Rectangle 36">
            <a:extLst>
              <a:ext uri="{FF2B5EF4-FFF2-40B4-BE49-F238E27FC236}">
                <a16:creationId xmlns:a16="http://schemas.microsoft.com/office/drawing/2014/main" id="{FE352BE2-9432-6247-AFFC-9B19B8DB3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2450" y="4275595"/>
            <a:ext cx="251989" cy="335986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41" name="Rectangle 37">
            <a:extLst>
              <a:ext uri="{FF2B5EF4-FFF2-40B4-BE49-F238E27FC236}">
                <a16:creationId xmlns:a16="http://schemas.microsoft.com/office/drawing/2014/main" id="{5E9CB442-D8C8-544D-945F-C545D75901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4440" y="4275595"/>
            <a:ext cx="251989" cy="335986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42" name="Rectangle 38">
            <a:extLst>
              <a:ext uri="{FF2B5EF4-FFF2-40B4-BE49-F238E27FC236}">
                <a16:creationId xmlns:a16="http://schemas.microsoft.com/office/drawing/2014/main" id="{5EAC81D3-AEDF-AF4F-8F09-5B9FC6F9DE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429" y="4275595"/>
            <a:ext cx="251989" cy="335986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43" name="AutoShape 39">
            <a:extLst>
              <a:ext uri="{FF2B5EF4-FFF2-40B4-BE49-F238E27FC236}">
                <a16:creationId xmlns:a16="http://schemas.microsoft.com/office/drawing/2014/main" id="{7C2AF4FE-0A37-FE41-975E-BAC173B1A405}"/>
              </a:ext>
            </a:extLst>
          </p:cNvPr>
          <p:cNvSpPr>
            <a:spLocks/>
          </p:cNvSpPr>
          <p:nvPr/>
        </p:nvSpPr>
        <p:spPr bwMode="auto">
          <a:xfrm rot="16200000">
            <a:off x="1168770" y="3561626"/>
            <a:ext cx="251989" cy="1007957"/>
          </a:xfrm>
          <a:prstGeom prst="rightBrace">
            <a:avLst>
              <a:gd name="adj1" fmla="val 3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44" name="AutoShape 40">
            <a:extLst>
              <a:ext uri="{FF2B5EF4-FFF2-40B4-BE49-F238E27FC236}">
                <a16:creationId xmlns:a16="http://schemas.microsoft.com/office/drawing/2014/main" id="{9A603FFB-4238-914D-941B-D0ADDEC7DE09}"/>
              </a:ext>
            </a:extLst>
          </p:cNvPr>
          <p:cNvSpPr>
            <a:spLocks/>
          </p:cNvSpPr>
          <p:nvPr/>
        </p:nvSpPr>
        <p:spPr bwMode="auto">
          <a:xfrm rot="16200000">
            <a:off x="2428716" y="3309637"/>
            <a:ext cx="251989" cy="1511935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45" name="AutoShape 41">
            <a:extLst>
              <a:ext uri="{FF2B5EF4-FFF2-40B4-BE49-F238E27FC236}">
                <a16:creationId xmlns:a16="http://schemas.microsoft.com/office/drawing/2014/main" id="{636DDB12-C558-B843-8F06-BA0895661C39}"/>
              </a:ext>
            </a:extLst>
          </p:cNvPr>
          <p:cNvSpPr>
            <a:spLocks/>
          </p:cNvSpPr>
          <p:nvPr/>
        </p:nvSpPr>
        <p:spPr bwMode="auto">
          <a:xfrm rot="16200000">
            <a:off x="4318635" y="2931653"/>
            <a:ext cx="251989" cy="2267903"/>
          </a:xfrm>
          <a:prstGeom prst="rightBrace">
            <a:avLst>
              <a:gd name="adj1" fmla="val 7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46" name="AutoShape 42">
            <a:extLst>
              <a:ext uri="{FF2B5EF4-FFF2-40B4-BE49-F238E27FC236}">
                <a16:creationId xmlns:a16="http://schemas.microsoft.com/office/drawing/2014/main" id="{14C6FEAA-FE23-3F47-8340-8ADB0BE55D35}"/>
              </a:ext>
            </a:extLst>
          </p:cNvPr>
          <p:cNvSpPr>
            <a:spLocks/>
          </p:cNvSpPr>
          <p:nvPr/>
        </p:nvSpPr>
        <p:spPr bwMode="auto">
          <a:xfrm rot="16200000">
            <a:off x="5956564" y="3561626"/>
            <a:ext cx="251989" cy="1007957"/>
          </a:xfrm>
          <a:prstGeom prst="rightBrace">
            <a:avLst>
              <a:gd name="adj1" fmla="val 3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47" name="AutoShape 43">
            <a:extLst>
              <a:ext uri="{FF2B5EF4-FFF2-40B4-BE49-F238E27FC236}">
                <a16:creationId xmlns:a16="http://schemas.microsoft.com/office/drawing/2014/main" id="{D5872013-51FF-134A-944E-87DC84C834DF}"/>
              </a:ext>
            </a:extLst>
          </p:cNvPr>
          <p:cNvSpPr>
            <a:spLocks/>
          </p:cNvSpPr>
          <p:nvPr/>
        </p:nvSpPr>
        <p:spPr bwMode="auto">
          <a:xfrm rot="16200000">
            <a:off x="7216510" y="3309637"/>
            <a:ext cx="251989" cy="1511935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48" name="AutoShape 44">
            <a:extLst>
              <a:ext uri="{FF2B5EF4-FFF2-40B4-BE49-F238E27FC236}">
                <a16:creationId xmlns:a16="http://schemas.microsoft.com/office/drawing/2014/main" id="{EA6B160A-E866-FB43-A028-E805BFDB94FF}"/>
              </a:ext>
            </a:extLst>
          </p:cNvPr>
          <p:cNvSpPr>
            <a:spLocks/>
          </p:cNvSpPr>
          <p:nvPr/>
        </p:nvSpPr>
        <p:spPr bwMode="auto">
          <a:xfrm rot="16200000">
            <a:off x="8602450" y="3435632"/>
            <a:ext cx="251989" cy="1259946"/>
          </a:xfrm>
          <a:prstGeom prst="rightBrace">
            <a:avLst>
              <a:gd name="adj1" fmla="val 41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49" name="Text Box 45">
            <a:extLst>
              <a:ext uri="{FF2B5EF4-FFF2-40B4-BE49-F238E27FC236}">
                <a16:creationId xmlns:a16="http://schemas.microsoft.com/office/drawing/2014/main" id="{172AF2D7-B9B2-5043-B461-2FEB97F05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4758" y="3603625"/>
            <a:ext cx="369011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</p:txBody>
      </p:sp>
      <p:sp>
        <p:nvSpPr>
          <p:cNvPr id="21550" name="Text Box 46">
            <a:extLst>
              <a:ext uri="{FF2B5EF4-FFF2-40B4-BE49-F238E27FC236}">
                <a16:creationId xmlns:a16="http://schemas.microsoft.com/office/drawing/2014/main" id="{D5DFBC09-12B9-3A4F-92FC-E442C7E97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4919" y="3603625"/>
            <a:ext cx="354584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</a:p>
        </p:txBody>
      </p:sp>
      <p:sp>
        <p:nvSpPr>
          <p:cNvPr id="21551" name="Text Box 47">
            <a:extLst>
              <a:ext uri="{FF2B5EF4-FFF2-40B4-BE49-F238E27FC236}">
                <a16:creationId xmlns:a16="http://schemas.microsoft.com/office/drawing/2014/main" id="{6194948E-AD65-2E42-B613-9D8E27067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2839" y="3603625"/>
            <a:ext cx="354584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</a:p>
        </p:txBody>
      </p:sp>
      <p:sp>
        <p:nvSpPr>
          <p:cNvPr id="21552" name="Text Box 48">
            <a:extLst>
              <a:ext uri="{FF2B5EF4-FFF2-40B4-BE49-F238E27FC236}">
                <a16:creationId xmlns:a16="http://schemas.microsoft.com/office/drawing/2014/main" id="{8A882E97-5CE2-3747-9DF2-3649DEFE7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2552" y="3603625"/>
            <a:ext cx="369011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</a:t>
            </a:r>
          </a:p>
        </p:txBody>
      </p:sp>
      <p:sp>
        <p:nvSpPr>
          <p:cNvPr id="21553" name="Text Box 49">
            <a:extLst>
              <a:ext uri="{FF2B5EF4-FFF2-40B4-BE49-F238E27FC236}">
                <a16:creationId xmlns:a16="http://schemas.microsoft.com/office/drawing/2014/main" id="{AA78D4EA-BA41-E244-A901-767CCD644D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2926" y="3603625"/>
            <a:ext cx="340157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E</a:t>
            </a:r>
          </a:p>
        </p:txBody>
      </p:sp>
      <p:sp>
        <p:nvSpPr>
          <p:cNvPr id="21554" name="Text Box 50">
            <a:extLst>
              <a:ext uri="{FF2B5EF4-FFF2-40B4-BE49-F238E27FC236}">
                <a16:creationId xmlns:a16="http://schemas.microsoft.com/office/drawing/2014/main" id="{98C27000-00F2-B541-BC85-BF1B3FEAC2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1077" y="3603625"/>
            <a:ext cx="325730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</a:t>
            </a:r>
          </a:p>
        </p:txBody>
      </p:sp>
      <p:sp>
        <p:nvSpPr>
          <p:cNvPr id="21555" name="Rectangle 51">
            <a:extLst>
              <a:ext uri="{FF2B5EF4-FFF2-40B4-BE49-F238E27FC236}">
                <a16:creationId xmlns:a16="http://schemas.microsoft.com/office/drawing/2014/main" id="{0D11438D-0A7B-EF45-8F42-5A2AD536C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786" y="5535541"/>
            <a:ext cx="251989" cy="335986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56" name="Rectangle 52">
            <a:extLst>
              <a:ext uri="{FF2B5EF4-FFF2-40B4-BE49-F238E27FC236}">
                <a16:creationId xmlns:a16="http://schemas.microsoft.com/office/drawing/2014/main" id="{151D4BEA-4CAD-BB4F-B00E-F74EFF883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775" y="5535541"/>
            <a:ext cx="251989" cy="335986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57" name="Rectangle 53">
            <a:extLst>
              <a:ext uri="{FF2B5EF4-FFF2-40B4-BE49-F238E27FC236}">
                <a16:creationId xmlns:a16="http://schemas.microsoft.com/office/drawing/2014/main" id="{A4994147-C2B2-1445-A663-451F3BF53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4765" y="5535541"/>
            <a:ext cx="251989" cy="335986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58" name="Rectangle 54">
            <a:extLst>
              <a:ext uri="{FF2B5EF4-FFF2-40B4-BE49-F238E27FC236}">
                <a16:creationId xmlns:a16="http://schemas.microsoft.com/office/drawing/2014/main" id="{293CF3BA-CB29-3E4A-9E9B-A60043B0E9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6754" y="5535541"/>
            <a:ext cx="251989" cy="335986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59" name="Rectangle 55">
            <a:extLst>
              <a:ext uri="{FF2B5EF4-FFF2-40B4-BE49-F238E27FC236}">
                <a16:creationId xmlns:a16="http://schemas.microsoft.com/office/drawing/2014/main" id="{BF1D2A09-6E96-8347-965C-D8DDF14F1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8743" y="5535541"/>
            <a:ext cx="251989" cy="335986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60" name="Rectangle 56">
            <a:extLst>
              <a:ext uri="{FF2B5EF4-FFF2-40B4-BE49-F238E27FC236}">
                <a16:creationId xmlns:a16="http://schemas.microsoft.com/office/drawing/2014/main" id="{1C5D1429-A45E-4A43-A70C-899B5DB9D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0732" y="5535541"/>
            <a:ext cx="251989" cy="335986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61" name="Rectangle 57">
            <a:extLst>
              <a:ext uri="{FF2B5EF4-FFF2-40B4-BE49-F238E27FC236}">
                <a16:creationId xmlns:a16="http://schemas.microsoft.com/office/drawing/2014/main" id="{DD3561A5-414A-C244-9C5C-04DEF415F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2721" y="5535541"/>
            <a:ext cx="251989" cy="335986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62" name="Rectangle 58">
            <a:extLst>
              <a:ext uri="{FF2B5EF4-FFF2-40B4-BE49-F238E27FC236}">
                <a16:creationId xmlns:a16="http://schemas.microsoft.com/office/drawing/2014/main" id="{95DE1F5A-2686-C644-9B4C-607A34D8E8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4710" y="5535541"/>
            <a:ext cx="251989" cy="335986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63" name="Rectangle 59">
            <a:extLst>
              <a:ext uri="{FF2B5EF4-FFF2-40B4-BE49-F238E27FC236}">
                <a16:creationId xmlns:a16="http://schemas.microsoft.com/office/drawing/2014/main" id="{82A2B6FB-EF33-064D-B442-BB3F859212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5535541"/>
            <a:ext cx="251989" cy="335986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64" name="Rectangle 60">
            <a:extLst>
              <a:ext uri="{FF2B5EF4-FFF2-40B4-BE49-F238E27FC236}">
                <a16:creationId xmlns:a16="http://schemas.microsoft.com/office/drawing/2014/main" id="{FB2B04F6-6A5A-AC48-855F-C48DE551AB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8689" y="5535541"/>
            <a:ext cx="251989" cy="335986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65" name="Rectangle 61">
            <a:extLst>
              <a:ext uri="{FF2B5EF4-FFF2-40B4-BE49-F238E27FC236}">
                <a16:creationId xmlns:a16="http://schemas.microsoft.com/office/drawing/2014/main" id="{B1C84F8D-DA05-FA4E-8A87-C0088BE83F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0678" y="5535541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66" name="Rectangle 62">
            <a:extLst>
              <a:ext uri="{FF2B5EF4-FFF2-40B4-BE49-F238E27FC236}">
                <a16:creationId xmlns:a16="http://schemas.microsoft.com/office/drawing/2014/main" id="{E80485F5-4E71-4C47-8F06-804C55E30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2667" y="5535541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67" name="Rectangle 63">
            <a:extLst>
              <a:ext uri="{FF2B5EF4-FFF2-40B4-BE49-F238E27FC236}">
                <a16:creationId xmlns:a16="http://schemas.microsoft.com/office/drawing/2014/main" id="{9E2919FF-EBE3-C240-A2BF-F58D1D2B40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4656" y="5535541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68" name="Rectangle 64">
            <a:extLst>
              <a:ext uri="{FF2B5EF4-FFF2-40B4-BE49-F238E27FC236}">
                <a16:creationId xmlns:a16="http://schemas.microsoft.com/office/drawing/2014/main" id="{94969E88-3760-B640-8A4D-8B1812E084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6645" y="5535541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69" name="Rectangle 65">
            <a:extLst>
              <a:ext uri="{FF2B5EF4-FFF2-40B4-BE49-F238E27FC236}">
                <a16:creationId xmlns:a16="http://schemas.microsoft.com/office/drawing/2014/main" id="{A3908DCF-AF28-6B4B-9E35-F3E010A3B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8635" y="5535541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70" name="Rectangle 66">
            <a:extLst>
              <a:ext uri="{FF2B5EF4-FFF2-40B4-BE49-F238E27FC236}">
                <a16:creationId xmlns:a16="http://schemas.microsoft.com/office/drawing/2014/main" id="{CEA0F39B-7537-3E40-9FB8-753BC81AE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0624" y="5535541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71" name="Rectangle 67">
            <a:extLst>
              <a:ext uri="{FF2B5EF4-FFF2-40B4-BE49-F238E27FC236}">
                <a16:creationId xmlns:a16="http://schemas.microsoft.com/office/drawing/2014/main" id="{D5E37622-10F4-594F-ACE6-2E63F4DA0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2613" y="5535541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72" name="Rectangle 68">
            <a:extLst>
              <a:ext uri="{FF2B5EF4-FFF2-40B4-BE49-F238E27FC236}">
                <a16:creationId xmlns:a16="http://schemas.microsoft.com/office/drawing/2014/main" id="{8A1F8DA6-48FA-9A4E-8EBD-52929E2530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4602" y="5535541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73" name="Rectangle 69">
            <a:extLst>
              <a:ext uri="{FF2B5EF4-FFF2-40B4-BE49-F238E27FC236}">
                <a16:creationId xmlns:a16="http://schemas.microsoft.com/office/drawing/2014/main" id="{C3780853-481B-314A-9248-A404B3B47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6591" y="5535541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74" name="Rectangle 70">
            <a:extLst>
              <a:ext uri="{FF2B5EF4-FFF2-40B4-BE49-F238E27FC236}">
                <a16:creationId xmlns:a16="http://schemas.microsoft.com/office/drawing/2014/main" id="{579C1569-7A82-834C-AFAB-3994314DB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8580" y="5535541"/>
            <a:ext cx="251989" cy="335986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75" name="Rectangle 71">
            <a:extLst>
              <a:ext uri="{FF2B5EF4-FFF2-40B4-BE49-F238E27FC236}">
                <a16:creationId xmlns:a16="http://schemas.microsoft.com/office/drawing/2014/main" id="{BCED3D8C-27D4-754C-8253-F19029207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0570" y="5535541"/>
            <a:ext cx="251989" cy="335986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76" name="Rectangle 72">
            <a:extLst>
              <a:ext uri="{FF2B5EF4-FFF2-40B4-BE49-F238E27FC236}">
                <a16:creationId xmlns:a16="http://schemas.microsoft.com/office/drawing/2014/main" id="{2D8BEE2A-1130-0249-8531-1F327C9B5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2559" y="5535541"/>
            <a:ext cx="251989" cy="335986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77" name="Rectangle 73">
            <a:extLst>
              <a:ext uri="{FF2B5EF4-FFF2-40B4-BE49-F238E27FC236}">
                <a16:creationId xmlns:a16="http://schemas.microsoft.com/office/drawing/2014/main" id="{02067540-4428-F240-98D0-ED7FDD00E0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4548" y="5535541"/>
            <a:ext cx="251989" cy="335986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78" name="Rectangle 74">
            <a:extLst>
              <a:ext uri="{FF2B5EF4-FFF2-40B4-BE49-F238E27FC236}">
                <a16:creationId xmlns:a16="http://schemas.microsoft.com/office/drawing/2014/main" id="{F80BBA86-69C7-554C-AE9D-1237FBCCA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6537" y="5535541"/>
            <a:ext cx="25198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79" name="Rectangle 75">
            <a:extLst>
              <a:ext uri="{FF2B5EF4-FFF2-40B4-BE49-F238E27FC236}">
                <a16:creationId xmlns:a16="http://schemas.microsoft.com/office/drawing/2014/main" id="{EF8532E2-A3F7-0744-A7C5-821079EFE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8526" y="5535541"/>
            <a:ext cx="25198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80" name="Rectangle 76">
            <a:extLst>
              <a:ext uri="{FF2B5EF4-FFF2-40B4-BE49-F238E27FC236}">
                <a16:creationId xmlns:a16="http://schemas.microsoft.com/office/drawing/2014/main" id="{86D0D5B7-2BC0-3B49-8114-D6B41BCCA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0515" y="5535541"/>
            <a:ext cx="25198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81" name="Rectangle 77">
            <a:extLst>
              <a:ext uri="{FF2B5EF4-FFF2-40B4-BE49-F238E27FC236}">
                <a16:creationId xmlns:a16="http://schemas.microsoft.com/office/drawing/2014/main" id="{F4FA677A-50C7-714D-AEA2-60A23F466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2505" y="5535541"/>
            <a:ext cx="25198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82" name="Rectangle 78">
            <a:extLst>
              <a:ext uri="{FF2B5EF4-FFF2-40B4-BE49-F238E27FC236}">
                <a16:creationId xmlns:a16="http://schemas.microsoft.com/office/drawing/2014/main" id="{4795A0A6-8AB1-9D48-9124-0905848D8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4494" y="5535541"/>
            <a:ext cx="25198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83" name="Rectangle 79">
            <a:extLst>
              <a:ext uri="{FF2B5EF4-FFF2-40B4-BE49-F238E27FC236}">
                <a16:creationId xmlns:a16="http://schemas.microsoft.com/office/drawing/2014/main" id="{A21F411A-2EFD-774F-948B-628DF2879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6483" y="5535541"/>
            <a:ext cx="25198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84" name="Rectangle 80">
            <a:extLst>
              <a:ext uri="{FF2B5EF4-FFF2-40B4-BE49-F238E27FC236}">
                <a16:creationId xmlns:a16="http://schemas.microsoft.com/office/drawing/2014/main" id="{729B6E65-5CFB-0743-8B16-322F85ECA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8472" y="5535541"/>
            <a:ext cx="251989" cy="335986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85" name="Rectangle 81">
            <a:extLst>
              <a:ext uri="{FF2B5EF4-FFF2-40B4-BE49-F238E27FC236}">
                <a16:creationId xmlns:a16="http://schemas.microsoft.com/office/drawing/2014/main" id="{3E5B48AC-40BE-1647-9B48-487590380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0461" y="5535541"/>
            <a:ext cx="251989" cy="335986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86" name="Rectangle 82">
            <a:extLst>
              <a:ext uri="{FF2B5EF4-FFF2-40B4-BE49-F238E27FC236}">
                <a16:creationId xmlns:a16="http://schemas.microsoft.com/office/drawing/2014/main" id="{7C7A6EEE-3B82-3A4D-AD18-1BBE67F88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2450" y="5535541"/>
            <a:ext cx="251989" cy="335986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87" name="Rectangle 83">
            <a:extLst>
              <a:ext uri="{FF2B5EF4-FFF2-40B4-BE49-F238E27FC236}">
                <a16:creationId xmlns:a16="http://schemas.microsoft.com/office/drawing/2014/main" id="{ABA7138F-19C5-4A4D-AAB7-3F68564C3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4440" y="5535541"/>
            <a:ext cx="251989" cy="335986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88" name="Rectangle 84">
            <a:extLst>
              <a:ext uri="{FF2B5EF4-FFF2-40B4-BE49-F238E27FC236}">
                <a16:creationId xmlns:a16="http://schemas.microsoft.com/office/drawing/2014/main" id="{D98BBE2A-229D-E345-94FA-80E482A19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429" y="5535541"/>
            <a:ext cx="251989" cy="335986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89" name="AutoShape 85">
            <a:extLst>
              <a:ext uri="{FF2B5EF4-FFF2-40B4-BE49-F238E27FC236}">
                <a16:creationId xmlns:a16="http://schemas.microsoft.com/office/drawing/2014/main" id="{7558D2C0-DC85-8049-9DE1-F74FC310A12B}"/>
              </a:ext>
            </a:extLst>
          </p:cNvPr>
          <p:cNvSpPr>
            <a:spLocks/>
          </p:cNvSpPr>
          <p:nvPr/>
        </p:nvSpPr>
        <p:spPr bwMode="auto">
          <a:xfrm rot="16200000">
            <a:off x="1168770" y="4821572"/>
            <a:ext cx="251989" cy="1007957"/>
          </a:xfrm>
          <a:prstGeom prst="rightBrace">
            <a:avLst>
              <a:gd name="adj1" fmla="val 3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90" name="AutoShape 86">
            <a:extLst>
              <a:ext uri="{FF2B5EF4-FFF2-40B4-BE49-F238E27FC236}">
                <a16:creationId xmlns:a16="http://schemas.microsoft.com/office/drawing/2014/main" id="{3DFD727A-961F-F847-A0EC-B32BCE49E1B3}"/>
              </a:ext>
            </a:extLst>
          </p:cNvPr>
          <p:cNvSpPr>
            <a:spLocks/>
          </p:cNvSpPr>
          <p:nvPr/>
        </p:nvSpPr>
        <p:spPr bwMode="auto">
          <a:xfrm rot="16200000">
            <a:off x="2428716" y="4569583"/>
            <a:ext cx="251989" cy="1511935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91" name="AutoShape 87">
            <a:extLst>
              <a:ext uri="{FF2B5EF4-FFF2-40B4-BE49-F238E27FC236}">
                <a16:creationId xmlns:a16="http://schemas.microsoft.com/office/drawing/2014/main" id="{9807AEE9-5973-D74E-A446-97AE649714C8}"/>
              </a:ext>
            </a:extLst>
          </p:cNvPr>
          <p:cNvSpPr>
            <a:spLocks/>
          </p:cNvSpPr>
          <p:nvPr/>
        </p:nvSpPr>
        <p:spPr bwMode="auto">
          <a:xfrm rot="16200000">
            <a:off x="4318635" y="4191599"/>
            <a:ext cx="251989" cy="2267903"/>
          </a:xfrm>
          <a:prstGeom prst="rightBrace">
            <a:avLst>
              <a:gd name="adj1" fmla="val 7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92" name="AutoShape 88">
            <a:extLst>
              <a:ext uri="{FF2B5EF4-FFF2-40B4-BE49-F238E27FC236}">
                <a16:creationId xmlns:a16="http://schemas.microsoft.com/office/drawing/2014/main" id="{3CF3DC98-0C92-814B-8775-1853DCF6A506}"/>
              </a:ext>
            </a:extLst>
          </p:cNvPr>
          <p:cNvSpPr>
            <a:spLocks/>
          </p:cNvSpPr>
          <p:nvPr/>
        </p:nvSpPr>
        <p:spPr bwMode="auto">
          <a:xfrm rot="16200000">
            <a:off x="5956564" y="4821572"/>
            <a:ext cx="251989" cy="1007957"/>
          </a:xfrm>
          <a:prstGeom prst="rightBrace">
            <a:avLst>
              <a:gd name="adj1" fmla="val 3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93" name="AutoShape 89">
            <a:extLst>
              <a:ext uri="{FF2B5EF4-FFF2-40B4-BE49-F238E27FC236}">
                <a16:creationId xmlns:a16="http://schemas.microsoft.com/office/drawing/2014/main" id="{6A841CA3-63A3-664C-AE38-A6F60701316A}"/>
              </a:ext>
            </a:extLst>
          </p:cNvPr>
          <p:cNvSpPr>
            <a:spLocks/>
          </p:cNvSpPr>
          <p:nvPr/>
        </p:nvSpPr>
        <p:spPr bwMode="auto">
          <a:xfrm rot="16200000">
            <a:off x="7216510" y="4569583"/>
            <a:ext cx="251989" cy="1511935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94" name="AutoShape 90">
            <a:extLst>
              <a:ext uri="{FF2B5EF4-FFF2-40B4-BE49-F238E27FC236}">
                <a16:creationId xmlns:a16="http://schemas.microsoft.com/office/drawing/2014/main" id="{DE001081-2CC9-2743-AC6B-058DFD9F498B}"/>
              </a:ext>
            </a:extLst>
          </p:cNvPr>
          <p:cNvSpPr>
            <a:spLocks/>
          </p:cNvSpPr>
          <p:nvPr/>
        </p:nvSpPr>
        <p:spPr bwMode="auto">
          <a:xfrm rot="16200000">
            <a:off x="8602450" y="4695577"/>
            <a:ext cx="251989" cy="1259946"/>
          </a:xfrm>
          <a:prstGeom prst="rightBrace">
            <a:avLst>
              <a:gd name="adj1" fmla="val 41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95" name="Text Box 91">
            <a:extLst>
              <a:ext uri="{FF2B5EF4-FFF2-40B4-BE49-F238E27FC236}">
                <a16:creationId xmlns:a16="http://schemas.microsoft.com/office/drawing/2014/main" id="{90FC144D-09C7-CE47-9981-9DB1F802F5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4758" y="4863571"/>
            <a:ext cx="369011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</p:txBody>
      </p:sp>
      <p:sp>
        <p:nvSpPr>
          <p:cNvPr id="21596" name="Text Box 92">
            <a:extLst>
              <a:ext uri="{FF2B5EF4-FFF2-40B4-BE49-F238E27FC236}">
                <a16:creationId xmlns:a16="http://schemas.microsoft.com/office/drawing/2014/main" id="{9B45434F-638A-0F45-AB88-4447EE6F46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4654" y="4863571"/>
            <a:ext cx="635110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Free</a:t>
            </a:r>
          </a:p>
        </p:txBody>
      </p:sp>
      <p:sp>
        <p:nvSpPr>
          <p:cNvPr id="21597" name="Text Box 93">
            <a:extLst>
              <a:ext uri="{FF2B5EF4-FFF2-40B4-BE49-F238E27FC236}">
                <a16:creationId xmlns:a16="http://schemas.microsoft.com/office/drawing/2014/main" id="{4D2C15A6-59B1-A247-9CA0-53E1206CA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2839" y="4863571"/>
            <a:ext cx="354584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</a:p>
        </p:txBody>
      </p:sp>
      <p:sp>
        <p:nvSpPr>
          <p:cNvPr id="21598" name="Text Box 94">
            <a:extLst>
              <a:ext uri="{FF2B5EF4-FFF2-40B4-BE49-F238E27FC236}">
                <a16:creationId xmlns:a16="http://schemas.microsoft.com/office/drawing/2014/main" id="{2383A3E6-179A-FD41-B083-E1EBC9318A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9502" y="4863571"/>
            <a:ext cx="635110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Free</a:t>
            </a:r>
          </a:p>
        </p:txBody>
      </p:sp>
      <p:sp>
        <p:nvSpPr>
          <p:cNvPr id="21599" name="Text Box 95">
            <a:extLst>
              <a:ext uri="{FF2B5EF4-FFF2-40B4-BE49-F238E27FC236}">
                <a16:creationId xmlns:a16="http://schemas.microsoft.com/office/drawing/2014/main" id="{951174B8-3DAE-B448-BEEB-B4A2DD8A95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2926" y="4863571"/>
            <a:ext cx="340157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E</a:t>
            </a:r>
          </a:p>
        </p:txBody>
      </p:sp>
      <p:sp>
        <p:nvSpPr>
          <p:cNvPr id="21600" name="Text Box 96">
            <a:extLst>
              <a:ext uri="{FF2B5EF4-FFF2-40B4-BE49-F238E27FC236}">
                <a16:creationId xmlns:a16="http://schemas.microsoft.com/office/drawing/2014/main" id="{29E86DDE-5A26-C147-AF88-36E2AF6362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1077" y="4863571"/>
            <a:ext cx="325730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1994172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2215-7DDC-9644-89BB-E07B23E43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Muddiest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F2E91-9E5F-B548-BFE4-DD100E872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measures do modern operating systems take in order to minimize thrashing?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62D4A0-430D-C043-94C4-B65E3FA696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0F3178-63BC-D94F-97A5-29A7BFCB06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C6FECB-344A-3F43-9238-350A77DE6AA1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550496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24D1C954-8CF6-164D-B91F-FD44DB3B04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Page fault rate vs. allocated frames</a:t>
            </a:r>
          </a:p>
        </p:txBody>
      </p:sp>
      <p:pic>
        <p:nvPicPr>
          <p:cNvPr id="73732" name="Picture 4" descr="4-29">
            <a:extLst>
              <a:ext uri="{FF2B5EF4-FFF2-40B4-BE49-F238E27FC236}">
                <a16:creationId xmlns:a16="http://schemas.microsoft.com/office/drawing/2014/main" id="{1411B504-AD3A-6B43-9065-7E42F7EBF5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312" y="3448050"/>
            <a:ext cx="6350000" cy="320040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6CEE3-AB2A-0140-9192-87F6CB2F6A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2DC08-3799-C649-A264-B3F88793EA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3B8322E9-5F92-8645-BAFA-AD41662D837F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E1F77536-768A-D541-B223-F1B8B0118478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911225"/>
            <a:ext cx="9678988" cy="3330575"/>
          </a:xfrm>
        </p:spPr>
        <p:txBody>
          <a:bodyPr/>
          <a:lstStyle/>
          <a:p>
            <a:r>
              <a:rPr lang="en-US" altLang="en-US" sz="2646" dirty="0"/>
              <a:t>Local allocation may be more “fair”</a:t>
            </a:r>
          </a:p>
          <a:p>
            <a:pPr lvl="1"/>
            <a:r>
              <a:rPr lang="en-US" altLang="en-US" sz="2205" dirty="0"/>
              <a:t>Don’t penalize other processes for high page fault rate</a:t>
            </a:r>
          </a:p>
          <a:p>
            <a:r>
              <a:rPr lang="en-US" altLang="en-US" sz="2646" dirty="0"/>
              <a:t>Global allocation is better for overall system performance</a:t>
            </a:r>
          </a:p>
          <a:p>
            <a:pPr lvl="1"/>
            <a:r>
              <a:rPr lang="en-US" altLang="en-US" sz="2205" dirty="0"/>
              <a:t>Take page frames from processes that don’t need them as much</a:t>
            </a:r>
          </a:p>
          <a:p>
            <a:pPr lvl="1"/>
            <a:r>
              <a:rPr lang="en-US" altLang="en-US" sz="2205" dirty="0"/>
              <a:t>Reduce the overall page fault rate (even though rate for a single process may go up)</a:t>
            </a:r>
          </a:p>
        </p:txBody>
      </p:sp>
    </p:spTree>
    <p:extLst>
      <p:ext uri="{BB962C8B-B14F-4D97-AF65-F5344CB8AC3E}">
        <p14:creationId xmlns:p14="http://schemas.microsoft.com/office/powerpoint/2010/main" val="19992879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DE40E021-0D60-BD4B-A545-47D2D8A569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Control overall page fault rate</a:t>
            </a: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2CDA8BE2-46BD-D64C-B474-F675815ED0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Despite good designs, system may still thrash</a:t>
            </a:r>
          </a:p>
          <a:p>
            <a:r>
              <a:rPr lang="en-US" altLang="en-US" dirty="0"/>
              <a:t>Most (or all) processes have high page fault rate </a:t>
            </a:r>
          </a:p>
          <a:p>
            <a:pPr lvl="1"/>
            <a:r>
              <a:rPr lang="en-US" altLang="en-US" dirty="0"/>
              <a:t>Some processes need more memory, …</a:t>
            </a:r>
          </a:p>
          <a:p>
            <a:pPr lvl="1"/>
            <a:r>
              <a:rPr lang="en-US" altLang="en-US" dirty="0"/>
              <a:t>but no processes need less memory (and could give some up)</a:t>
            </a:r>
          </a:p>
          <a:p>
            <a:r>
              <a:rPr lang="en-US" altLang="en-US" dirty="0"/>
              <a:t>Problem: no way to reduce page fault rate</a:t>
            </a:r>
          </a:p>
          <a:p>
            <a:r>
              <a:rPr lang="en-US" altLang="en-US" dirty="0"/>
              <a:t>Solution :</a:t>
            </a:r>
            <a:br>
              <a:rPr lang="en-US" altLang="en-US" dirty="0"/>
            </a:br>
            <a:r>
              <a:rPr lang="en-US" altLang="en-US" dirty="0"/>
              <a:t>Reduce number of processes competing for memory</a:t>
            </a:r>
          </a:p>
          <a:p>
            <a:pPr lvl="1"/>
            <a:r>
              <a:rPr lang="en-US" altLang="en-US" dirty="0"/>
              <a:t>Swap one or more to disk, divide up pages they held</a:t>
            </a:r>
          </a:p>
          <a:p>
            <a:pPr lvl="1"/>
            <a:r>
              <a:rPr lang="en-US" altLang="en-US" dirty="0"/>
              <a:t>Reconsider degree of multiprogramming</a:t>
            </a:r>
          </a:p>
          <a:p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434167-E313-D640-A9ED-5250ADBF07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A56A4-E16F-554A-AC58-505BC78DBF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34A31D7E-BDD7-1041-AC34-BD33A5DF5CED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9434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41F62FBF-A24D-7F4F-BA2A-558955768A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Backing up an instruction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A3CCB240-3E42-174F-ABA0-A16B09F65BF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/>
              <a:t>Problem: page fault happens in the middle of instruction execution</a:t>
            </a:r>
          </a:p>
          <a:p>
            <a:pPr lvl="1"/>
            <a:r>
              <a:rPr lang="en-US" altLang="en-US" sz="2400" dirty="0"/>
              <a:t>Some changes may have already happened</a:t>
            </a:r>
          </a:p>
          <a:p>
            <a:pPr lvl="1"/>
            <a:r>
              <a:rPr lang="en-US" altLang="en-US" sz="2400" dirty="0"/>
              <a:t>Others may be waiting for VM to be fixed</a:t>
            </a:r>
          </a:p>
          <a:p>
            <a:r>
              <a:rPr lang="en-US" altLang="en-US" sz="2800" dirty="0"/>
              <a:t>Solution: undo all of the changes made by the instruction</a:t>
            </a:r>
          </a:p>
          <a:p>
            <a:pPr lvl="1"/>
            <a:r>
              <a:rPr lang="en-US" altLang="en-US" sz="2400" dirty="0"/>
              <a:t>Restart instruction from the beginning</a:t>
            </a:r>
          </a:p>
          <a:p>
            <a:pPr lvl="1"/>
            <a:r>
              <a:rPr lang="en-US" altLang="en-US" sz="2400" dirty="0"/>
              <a:t>This is easier on some architectures than others</a:t>
            </a:r>
          </a:p>
          <a:p>
            <a:r>
              <a:rPr lang="en-US" altLang="en-US" sz="2800" dirty="0"/>
              <a:t>Example: LW R1, 12(R2)</a:t>
            </a:r>
          </a:p>
          <a:p>
            <a:pPr lvl="1"/>
            <a:r>
              <a:rPr lang="en-US" altLang="en-US" sz="2400" dirty="0"/>
              <a:t>Page fault in fetching instruction: nothing to undo</a:t>
            </a:r>
          </a:p>
          <a:p>
            <a:pPr lvl="1"/>
            <a:r>
              <a:rPr lang="en-US" altLang="en-US" sz="2400" dirty="0"/>
              <a:t>Page fault in getting value at 12(R2): restart instruction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EFA08-741C-7A40-99C5-774EA7AD91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29B1B-6777-AB4B-AEC1-86BE475863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A02DDDFF-5D7A-6542-8F86-F9690F029B8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1DDDC3-9E40-45F3-B471-10340B594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731" y="5343636"/>
            <a:ext cx="6864674" cy="144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97289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lass slides">
  <a:themeElements>
    <a:clrScheme name="class slides 5">
      <a:dk1>
        <a:srgbClr val="000000"/>
      </a:dk1>
      <a:lt1>
        <a:srgbClr val="FFFFFF"/>
      </a:lt1>
      <a:dk2>
        <a:srgbClr val="000080"/>
      </a:dk2>
      <a:lt2>
        <a:srgbClr val="1C1C1C"/>
      </a:lt2>
      <a:accent1>
        <a:srgbClr val="7F11EE"/>
      </a:accent1>
      <a:accent2>
        <a:srgbClr val="FFCF01"/>
      </a:accent2>
      <a:accent3>
        <a:srgbClr val="FFFFFF"/>
      </a:accent3>
      <a:accent4>
        <a:srgbClr val="000000"/>
      </a:accent4>
      <a:accent5>
        <a:srgbClr val="C0AAF5"/>
      </a:accent5>
      <a:accent6>
        <a:srgbClr val="E7BB01"/>
      </a:accent6>
      <a:hlink>
        <a:srgbClr val="00E3A8"/>
      </a:hlink>
      <a:folHlink>
        <a:srgbClr val="3333CC"/>
      </a:folHlink>
    </a:clrScheme>
    <a:fontScheme name="class slides">
      <a:majorFont>
        <a:latin typeface="Arial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2" charset="0"/>
          </a:defRPr>
        </a:defPPr>
      </a:lstStyle>
    </a:lnDef>
  </a:objectDefaults>
  <a:extraClrSchemeLst>
    <a:extraClrScheme>
      <a:clrScheme name="class slides 1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 slides 2">
        <a:dk1>
          <a:srgbClr val="969696"/>
        </a:dk1>
        <a:lt1>
          <a:srgbClr val="FFFFFF"/>
        </a:lt1>
        <a:dk2>
          <a:srgbClr val="00002B"/>
        </a:dk2>
        <a:lt2>
          <a:srgbClr val="FFEA18"/>
        </a:lt2>
        <a:accent1>
          <a:srgbClr val="00E4A8"/>
        </a:accent1>
        <a:accent2>
          <a:srgbClr val="3333CC"/>
        </a:accent2>
        <a:accent3>
          <a:srgbClr val="AAAAAC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 slides 3">
        <a:dk1>
          <a:srgbClr val="000000"/>
        </a:dk1>
        <a:lt1>
          <a:srgbClr val="FFFFFF"/>
        </a:lt1>
        <a:dk2>
          <a:srgbClr val="170995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7F11EE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 slides 4">
        <a:dk1>
          <a:srgbClr val="969696"/>
        </a:dk1>
        <a:lt1>
          <a:srgbClr val="FFFFFF"/>
        </a:lt1>
        <a:dk2>
          <a:srgbClr val="00002B"/>
        </a:dk2>
        <a:lt2>
          <a:srgbClr val="FFEA18"/>
        </a:lt2>
        <a:accent1>
          <a:srgbClr val="00E4A8"/>
        </a:accent1>
        <a:accent2>
          <a:srgbClr val="FFCC00"/>
        </a:accent2>
        <a:accent3>
          <a:srgbClr val="AAAAAC"/>
        </a:accent3>
        <a:accent4>
          <a:srgbClr val="DADADA"/>
        </a:accent4>
        <a:accent5>
          <a:srgbClr val="AAEFD1"/>
        </a:accent5>
        <a:accent6>
          <a:srgbClr val="E7B900"/>
        </a:accent6>
        <a:hlink>
          <a:srgbClr val="FF5050"/>
        </a:hlink>
        <a:folHlink>
          <a:srgbClr val="3333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 slides 5">
        <a:dk1>
          <a:srgbClr val="000000"/>
        </a:dk1>
        <a:lt1>
          <a:srgbClr val="FFFFFF"/>
        </a:lt1>
        <a:dk2>
          <a:srgbClr val="000080"/>
        </a:dk2>
        <a:lt2>
          <a:srgbClr val="1C1C1C"/>
        </a:lt2>
        <a:accent1>
          <a:srgbClr val="7F11EE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C0AAF5"/>
        </a:accent5>
        <a:accent6>
          <a:srgbClr val="E7BB01"/>
        </a:accent6>
        <a:hlink>
          <a:srgbClr val="00E3A8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243</TotalTime>
  <Words>3142</Words>
  <Application>Microsoft Macintosh PowerPoint</Application>
  <PresentationFormat>Custom</PresentationFormat>
  <Paragraphs>644</Paragraphs>
  <Slides>58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Arial</vt:lpstr>
      <vt:lpstr>Helvetica</vt:lpstr>
      <vt:lpstr>Source Sans Pro</vt:lpstr>
      <vt:lpstr>Times</vt:lpstr>
      <vt:lpstr>Times New Roman</vt:lpstr>
      <vt:lpstr>Wingdings</vt:lpstr>
      <vt:lpstr>Office Theme</vt:lpstr>
      <vt:lpstr>1_Office Theme</vt:lpstr>
      <vt:lpstr>class slides</vt:lpstr>
      <vt:lpstr>2_Office Theme</vt:lpstr>
      <vt:lpstr>Introduction to Operating Systems CS 1550</vt:lpstr>
      <vt:lpstr>Announcements</vt:lpstr>
      <vt:lpstr>Previous Lecture …</vt:lpstr>
      <vt:lpstr>Muddiest Points</vt:lpstr>
      <vt:lpstr>Local vs. global allocation policies</vt:lpstr>
      <vt:lpstr>Muddiest Points</vt:lpstr>
      <vt:lpstr>Page fault rate vs. allocated frames</vt:lpstr>
      <vt:lpstr>Control overall page fault rate</vt:lpstr>
      <vt:lpstr>Backing up an instruction</vt:lpstr>
      <vt:lpstr>Minimum memory allocation to a process</vt:lpstr>
      <vt:lpstr>Muddiest Points</vt:lpstr>
      <vt:lpstr>Muddiest Points</vt:lpstr>
      <vt:lpstr>Muddiest Points</vt:lpstr>
      <vt:lpstr>Separating policy and mechanism</vt:lpstr>
      <vt:lpstr>Separating Policy and Mechanism for Page Replacement</vt:lpstr>
      <vt:lpstr>Project 3: OPT Simulation</vt:lpstr>
      <vt:lpstr>OPT Implementation Example</vt:lpstr>
      <vt:lpstr>Project 3: LRU and miscellaneous hints</vt:lpstr>
      <vt:lpstr>Project 3: Writeup hints</vt:lpstr>
      <vt:lpstr>Problem of the Day</vt:lpstr>
      <vt:lpstr>Address Translation Structures</vt:lpstr>
      <vt:lpstr>Memory &amp; paging structures</vt:lpstr>
      <vt:lpstr>Mapping logical =&gt; physical address</vt:lpstr>
      <vt:lpstr>Address translation architecture</vt:lpstr>
      <vt:lpstr>Memory Sizes</vt:lpstr>
      <vt:lpstr>Address Translation Relations</vt:lpstr>
      <vt:lpstr>Page number vs. Offset</vt:lpstr>
      <vt:lpstr>Solution 1: Two-level page tables</vt:lpstr>
      <vt:lpstr>Two-level Page Table</vt:lpstr>
      <vt:lpstr>More on two-level page tables</vt:lpstr>
      <vt:lpstr>Two-level paging: example</vt:lpstr>
      <vt:lpstr>2-level address translation example</vt:lpstr>
      <vt:lpstr>Address Translation: 2-level Page Table</vt:lpstr>
      <vt:lpstr>TLB</vt:lpstr>
      <vt:lpstr>Translation Lookaside Buffer (TLB)</vt:lpstr>
      <vt:lpstr>Handling TLB misses</vt:lpstr>
      <vt:lpstr>How long do memory accesses take?</vt:lpstr>
      <vt:lpstr>Effective Access Time</vt:lpstr>
      <vt:lpstr>EAT Calculation</vt:lpstr>
      <vt:lpstr>Solution 2: Inverted page table</vt:lpstr>
      <vt:lpstr>Inverted page table architecture</vt:lpstr>
      <vt:lpstr>Inverted Page Table Example</vt:lpstr>
      <vt:lpstr>How big should a page be?</vt:lpstr>
      <vt:lpstr>Sharing Pages</vt:lpstr>
      <vt:lpstr>Sharing pages</vt:lpstr>
      <vt:lpstr>Page Sharing</vt:lpstr>
      <vt:lpstr>Implementation issues</vt:lpstr>
      <vt:lpstr>How is a page fault handled?</vt:lpstr>
      <vt:lpstr>Page locking</vt:lpstr>
      <vt:lpstr>Locking pages in memory</vt:lpstr>
      <vt:lpstr>Map of MMU, TLB, Page Table, etc.</vt:lpstr>
      <vt:lpstr>When are dirty pages written to disk?</vt:lpstr>
      <vt:lpstr>How complex is the OS’s job?</vt:lpstr>
      <vt:lpstr>File system implementation issues</vt:lpstr>
      <vt:lpstr>Carving up the disk</vt:lpstr>
      <vt:lpstr>Disk Map</vt:lpstr>
      <vt:lpstr>Carving Up a Disk</vt:lpstr>
      <vt:lpstr>Contiguous allocation for file blocks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Khattab, Sherif</cp:lastModifiedBy>
  <cp:revision>8</cp:revision>
  <dcterms:modified xsi:type="dcterms:W3CDTF">2022-03-24T02:16:04Z</dcterms:modified>
</cp:coreProperties>
</file>